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95" d="100"/>
          <a:sy n="95" d="100"/>
        </p:scale>
        <p:origin x="-534" y="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5EA0-9197-4F2E-9954-2C98FA633B56}" type="datetimeFigureOut">
              <a:rPr lang="cs-CZ" smtClean="0"/>
              <a:t>30.03.2021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1493A-8AF4-4117-A122-E863C4617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61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45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93A-8AF4-4117-A122-E863C461759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4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45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1074-8188-44CB-BD8C-526E8B85C947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12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CB9E-0D73-422D-80D1-A8D826F9DB42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19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73D-16DB-4B6E-97A1-54890A45FF83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47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1AF0-FDDC-46F7-85D8-0B02B273CEB5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17E2-736E-45ED-BFFA-D7162EADB3E2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2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1F4F-296C-4AAA-9CB3-29154BA69C6E}" type="datetime1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1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1D0A-60A6-4FAC-B360-A48F54ADCED2}" type="datetime1">
              <a:rPr lang="cs-CZ" smtClean="0"/>
              <a:t>30.03.2021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60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5B9F-0389-4A7F-B7BB-FD0D073EEB96}" type="datetime1">
              <a:rPr lang="cs-CZ" smtClean="0"/>
              <a:t>30.03.2021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0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1BC7-4E94-46B4-9D80-71981070849F}" type="datetime1">
              <a:rPr lang="cs-CZ" smtClean="0"/>
              <a:t>30.03.2021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99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8A38-E79D-480D-A9B1-FF86D723CE10}" type="datetime1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49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0B72-94F3-4341-9C25-344730A2FA0D}" type="datetime1">
              <a:rPr lang="cs-CZ" smtClean="0"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28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D16B-5BB5-492F-998B-124C2D2F6E68}" type="datetime1">
              <a:rPr lang="cs-CZ" smtClean="0"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49304-BE5A-4C4B-A178-5C319087C7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9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MÍSTA DALEKÝCH ROZHLEDŮ ORLICKÝCH HOR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15616" y="4102224"/>
            <a:ext cx="705678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9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cs-CZ" dirty="0" smtClean="0"/>
              <a:t>Tipy na výlet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2"/>
          <a:stretch/>
        </p:blipFill>
        <p:spPr>
          <a:xfrm>
            <a:off x="5230624" y="1700808"/>
            <a:ext cx="3468513" cy="371340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E:\Fotky - soutěž\Anenský vrch\IMG_20210214_115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506" y="211485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ky - soutěž\Anenský vrch\PANO_20210214_1141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151"/>
          <a:stretch/>
        </p:blipFill>
        <p:spPr bwMode="auto">
          <a:xfrm>
            <a:off x="2627782" y="1772816"/>
            <a:ext cx="2492307" cy="158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" b="2124"/>
          <a:stretch/>
        </p:blipFill>
        <p:spPr>
          <a:xfrm>
            <a:off x="2611988" y="3429000"/>
            <a:ext cx="2508102" cy="1902477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cs-CZ" dirty="0" smtClean="0"/>
              <a:t>Tipy na výlet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7"/>
          <a:stretch/>
        </p:blipFill>
        <p:spPr>
          <a:xfrm>
            <a:off x="6156176" y="1576126"/>
            <a:ext cx="2542961" cy="4016202"/>
          </a:xfrm>
          <a:prstGeom prst="rect">
            <a:avLst/>
          </a:prstGeom>
        </p:spPr>
      </p:pic>
      <p:pic>
        <p:nvPicPr>
          <p:cNvPr id="2051" name="Picture 3" descr="E:\Snímek obrazovky 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10" y="3937948"/>
            <a:ext cx="2941120" cy="16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ky - soutěž\Vrchmezí\2020_10_11 nová rozhledna na Vrchmezí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81" y="2028516"/>
            <a:ext cx="3205306" cy="240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/>
          <a:stretch/>
        </p:blipFill>
        <p:spPr>
          <a:xfrm>
            <a:off x="3208825" y="1642339"/>
            <a:ext cx="2631290" cy="200779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MÍSTA DALEKÝCH ROZHLEDŮ ORLICKÝCH HOR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15616" y="4102224"/>
            <a:ext cx="705678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6453336"/>
            <a:ext cx="8388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Všechny fotky bez uvedených zdrojů jsou majetkem rodiny Černých ( autora ).  Publikace těchto fotek domluvou.</a:t>
            </a:r>
            <a:endParaRPr lang="cs-CZ" sz="140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Orlické hory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29600" cy="4121229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3474722" y="1782154"/>
            <a:ext cx="833704" cy="586493"/>
            <a:chOff x="-1062679" y="1248473"/>
            <a:chExt cx="833704" cy="586493"/>
          </a:xfrm>
        </p:grpSpPr>
        <p:grpSp>
          <p:nvGrpSpPr>
            <p:cNvPr id="11" name="Skupina 10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9" name="Rovnoramenný trojúhelník 8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2" name="TextovéPole 11"/>
            <p:cNvSpPr txBox="1"/>
            <p:nvPr/>
          </p:nvSpPr>
          <p:spPr>
            <a:xfrm>
              <a:off x="-1018853" y="1248473"/>
              <a:ext cx="78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660622" y="1865348"/>
            <a:ext cx="753828" cy="566206"/>
            <a:chOff x="-1109962" y="1268760"/>
            <a:chExt cx="753828" cy="5662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22" name="Rovnoramenný trojúhelník 21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TextovéPole 20"/>
            <p:cNvSpPr txBox="1"/>
            <p:nvPr/>
          </p:nvSpPr>
          <p:spPr>
            <a:xfrm>
              <a:off x="-1109962" y="1283855"/>
              <a:ext cx="753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III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pic>
        <p:nvPicPr>
          <p:cNvPr id="35" name="Obrázek 34" descr="Logo, Šablony, Srdce, Červená, Výzdoba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529" y1="37647" x2="46176" y2="36176"/>
                        <a14:foregroundMark x1="46176" y1="36176" x2="46176" y2="36176"/>
                        <a14:foregroundMark x1="37353" y1="45000" x2="38235" y2="42647"/>
                        <a14:foregroundMark x1="43235" y1="42647" x2="45294" y2="44412"/>
                        <a14:foregroundMark x1="55588" y1="45000" x2="57941" y2="42647"/>
                        <a14:foregroundMark x1="43235" y1="57059" x2="45294" y2="54706"/>
                        <a14:foregroundMark x1="58235" y1="57647" x2="55294" y2="54706"/>
                        <a14:foregroundMark x1="58824" y1="54118" x2="58824" y2="54118"/>
                        <a14:foregroundMark x1="59118" y1="45588" x2="59118" y2="45588"/>
                        <a14:foregroundMark x1="54118" y1="41176" x2="54118" y2="41176"/>
                        <a14:foregroundMark x1="46471" y1="41471" x2="46471" y2="41471"/>
                        <a14:foregroundMark x1="42059" y1="45882" x2="42059" y2="45882"/>
                        <a14:foregroundMark x1="42059" y1="54118" x2="42059" y2="54118"/>
                        <a14:foregroundMark x1="46765" y1="58824" x2="46765" y2="58824"/>
                        <a14:foregroundMark x1="54118" y1="58824" x2="54118" y2="58824"/>
                        <a14:foregroundMark x1="56471" y1="37353" x2="56471" y2="37353"/>
                        <a14:foregroundMark x1="64412" y1="46176" x2="64412" y2="46176"/>
                        <a14:foregroundMark x1="62941" y1="57059" x2="62941" y2="57059"/>
                        <a14:foregroundMark x1="57941" y1="62353" x2="57941" y2="62353"/>
                        <a14:foregroundMark x1="42647" y1="61765" x2="42647" y2="61765"/>
                        <a14:foregroundMark x1="37941" y1="57059" x2="37941" y2="57059"/>
                        <a14:foregroundMark x1="50882" y1="27059" x2="50882" y2="27059"/>
                        <a14:foregroundMark x1="50294" y1="26471" x2="50294" y2="26471"/>
                        <a14:foregroundMark x1="51471" y1="27353" x2="51471" y2="27353"/>
                        <a14:foregroundMark x1="51471" y1="26176" x2="51471" y2="26176"/>
                        <a14:foregroundMark x1="51471" y1="27941" x2="51471" y2="27941"/>
                        <a14:foregroundMark x1="51765" y1="26765" x2="51765" y2="26765"/>
                        <a14:foregroundMark x1="51176" y1="72353" x2="51176" y2="72353"/>
                        <a14:foregroundMark x1="50588" y1="73824" x2="50588" y2="73824"/>
                        <a14:foregroundMark x1="72647" y1="48824" x2="72647" y2="48824"/>
                        <a14:foregroundMark x1="72647" y1="51176" x2="72647" y2="51176"/>
                        <a14:foregroundMark x1="28235" y1="49412" x2="28235" y2="4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050" y="3212976"/>
            <a:ext cx="3238500" cy="3238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Skupina 35"/>
          <p:cNvGrpSpPr/>
          <p:nvPr/>
        </p:nvGrpSpPr>
        <p:grpSpPr>
          <a:xfrm>
            <a:off x="4612472" y="2637386"/>
            <a:ext cx="910251" cy="566206"/>
            <a:chOff x="-1219103" y="1268760"/>
            <a:chExt cx="910251" cy="566206"/>
          </a:xfrm>
        </p:grpSpPr>
        <p:grpSp>
          <p:nvGrpSpPr>
            <p:cNvPr id="37" name="Skupina 36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39" name="Rovnoramenný trojúhelník 38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vál 39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8" name="TextovéPole 37"/>
            <p:cNvSpPr txBox="1"/>
            <p:nvPr/>
          </p:nvSpPr>
          <p:spPr>
            <a:xfrm>
              <a:off x="-1219103" y="1283855"/>
              <a:ext cx="91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VI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4084818" y="2637386"/>
            <a:ext cx="885437" cy="566206"/>
            <a:chOff x="-1194289" y="1268760"/>
            <a:chExt cx="885437" cy="566206"/>
          </a:xfrm>
        </p:grpSpPr>
        <p:grpSp>
          <p:nvGrpSpPr>
            <p:cNvPr id="42" name="Skupina 41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44" name="Rovnoramenný trojúhelník 43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Ovál 44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3" name="TextovéPole 42"/>
            <p:cNvSpPr txBox="1"/>
            <p:nvPr/>
          </p:nvSpPr>
          <p:spPr>
            <a:xfrm>
              <a:off x="-1194289" y="1283855"/>
              <a:ext cx="885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V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3295829" y="1908179"/>
            <a:ext cx="753828" cy="566206"/>
            <a:chOff x="-1089215" y="1268760"/>
            <a:chExt cx="753828" cy="566206"/>
          </a:xfrm>
        </p:grpSpPr>
        <p:grpSp>
          <p:nvGrpSpPr>
            <p:cNvPr id="47" name="Skupina 46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49" name="Rovnoramenný trojúhelník 48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Ovál 49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8" name="TextovéPole 47"/>
            <p:cNvSpPr txBox="1"/>
            <p:nvPr/>
          </p:nvSpPr>
          <p:spPr>
            <a:xfrm>
              <a:off x="-1089215" y="1283855"/>
              <a:ext cx="753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6876256" y="4255886"/>
            <a:ext cx="897844" cy="566206"/>
            <a:chOff x="-1206696" y="1268760"/>
            <a:chExt cx="897844" cy="566206"/>
          </a:xfrm>
        </p:grpSpPr>
        <p:grpSp>
          <p:nvGrpSpPr>
            <p:cNvPr id="52" name="Skupina 51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54" name="Rovnoramenný trojúhelník 53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Ovál 54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3" name="TextovéPole 52"/>
            <p:cNvSpPr txBox="1"/>
            <p:nvPr/>
          </p:nvSpPr>
          <p:spPr>
            <a:xfrm>
              <a:off x="-1206696" y="1283855"/>
              <a:ext cx="897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995937" y="2084363"/>
            <a:ext cx="753827" cy="566206"/>
            <a:chOff x="-1062679" y="1268760"/>
            <a:chExt cx="753827" cy="566206"/>
          </a:xfrm>
        </p:grpSpPr>
        <p:grpSp>
          <p:nvGrpSpPr>
            <p:cNvPr id="15" name="Skupina 14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17" name="Rovnoramenný trojúhelník 16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6" name="TextovéPole 15"/>
            <p:cNvSpPr txBox="1"/>
            <p:nvPr/>
          </p:nvSpPr>
          <p:spPr>
            <a:xfrm>
              <a:off x="-1062679" y="1290468"/>
              <a:ext cx="75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57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475656" y="544522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Obrázek: Pixabay.com</a:t>
            </a:r>
            <a:endParaRPr lang="cs-CZ" sz="1100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1" y="2125976"/>
            <a:ext cx="3977414" cy="298306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2741234" y="509687"/>
            <a:ext cx="753828" cy="566206"/>
            <a:chOff x="-1062680" y="1268760"/>
            <a:chExt cx="753828" cy="566206"/>
          </a:xfrm>
        </p:grpSpPr>
        <p:grpSp>
          <p:nvGrpSpPr>
            <p:cNvPr id="6" name="Skupina 5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8" name="Rovnoramenný trojúhelník 7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-1062680" y="1283856"/>
              <a:ext cx="7538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3208063" y="354054"/>
            <a:ext cx="2662338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err="1" smtClean="0">
                <a:solidFill>
                  <a:schemeClr val="tx1"/>
                </a:solidFill>
              </a:rPr>
              <a:t>Šibeník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50" y="1650792"/>
            <a:ext cx="5027806" cy="234631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6876" y="1700808"/>
            <a:ext cx="5099532" cy="38246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2383453" y="524783"/>
            <a:ext cx="772958" cy="566206"/>
            <a:chOff x="-1062679" y="1268760"/>
            <a:chExt cx="772958" cy="566206"/>
          </a:xfrm>
        </p:grpSpPr>
        <p:grpSp>
          <p:nvGrpSpPr>
            <p:cNvPr id="6" name="Skupina 5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8" name="Rovnoramenný trojúhelník 7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-1043549" y="1283856"/>
              <a:ext cx="7538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2939258" y="354054"/>
            <a:ext cx="343294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err="1" smtClean="0">
                <a:solidFill>
                  <a:schemeClr val="tx1"/>
                </a:solidFill>
              </a:rPr>
              <a:t>Faistův</a:t>
            </a:r>
            <a:r>
              <a:rPr lang="cs-CZ" sz="4400" dirty="0" smtClean="0">
                <a:solidFill>
                  <a:schemeClr val="tx1"/>
                </a:solidFill>
              </a:rPr>
              <a:t> kopec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195" y="2182547"/>
            <a:ext cx="3853912" cy="289043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6068"/>
            <a:ext cx="8231593" cy="2368804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6207405" y="2226925"/>
            <a:ext cx="772958" cy="566206"/>
            <a:chOff x="-1062679" y="1268760"/>
            <a:chExt cx="772958" cy="5662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22" name="Rovnoramenný trojúhelník 21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TextovéPole 20"/>
            <p:cNvSpPr txBox="1"/>
            <p:nvPr/>
          </p:nvSpPr>
          <p:spPr>
            <a:xfrm>
              <a:off x="-1043549" y="1283856"/>
              <a:ext cx="7538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735176" y="2143584"/>
            <a:ext cx="753828" cy="566206"/>
            <a:chOff x="-1109962" y="1268760"/>
            <a:chExt cx="753828" cy="566206"/>
          </a:xfrm>
        </p:grpSpPr>
        <p:grpSp>
          <p:nvGrpSpPr>
            <p:cNvPr id="25" name="Skupina 24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27" name="Rovnoramenný trojúhelník 26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6" name="TextovéPole 25"/>
            <p:cNvSpPr txBox="1"/>
            <p:nvPr/>
          </p:nvSpPr>
          <p:spPr>
            <a:xfrm>
              <a:off x="-1109962" y="1283855"/>
              <a:ext cx="753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III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2741234" y="509687"/>
            <a:ext cx="753828" cy="566206"/>
            <a:chOff x="-1062680" y="1268760"/>
            <a:chExt cx="753828" cy="566206"/>
          </a:xfrm>
        </p:grpSpPr>
        <p:grpSp>
          <p:nvGrpSpPr>
            <p:cNvPr id="6" name="Skupina 5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8" name="Rovnoramenný trojúhelník 7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-1062680" y="1283856"/>
              <a:ext cx="7538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3208063" y="354054"/>
            <a:ext cx="2662338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Vrchmezí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67" y="2188618"/>
            <a:ext cx="3902489" cy="2926867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5061" y="1700806"/>
            <a:ext cx="5203319" cy="390248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5"/>
            <a:ext cx="8240730" cy="402880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6114960" y="3249818"/>
            <a:ext cx="753828" cy="566206"/>
            <a:chOff x="-1062680" y="1268760"/>
            <a:chExt cx="753828" cy="5662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22" name="Rovnoramenný trojúhelník 21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TextovéPole 20"/>
            <p:cNvSpPr txBox="1"/>
            <p:nvPr/>
          </p:nvSpPr>
          <p:spPr>
            <a:xfrm>
              <a:off x="-1062680" y="1283856"/>
              <a:ext cx="7538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2383452" y="509687"/>
            <a:ext cx="753828" cy="566206"/>
            <a:chOff x="-1062680" y="1268760"/>
            <a:chExt cx="753828" cy="566206"/>
          </a:xfrm>
        </p:grpSpPr>
        <p:grpSp>
          <p:nvGrpSpPr>
            <p:cNvPr id="6" name="Skupina 5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8" name="Rovnoramenný trojúhelník 7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-1062680" y="1283856"/>
              <a:ext cx="75382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2958388" y="354054"/>
            <a:ext cx="3204165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Velká Deštná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" y="2168555"/>
            <a:ext cx="3909356" cy="293201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20860" y="1679885"/>
            <a:ext cx="4924441" cy="36933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1856" y="2085908"/>
            <a:ext cx="3932869" cy="294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1" y="1594299"/>
            <a:ext cx="5038556" cy="37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2248833" y="524783"/>
            <a:ext cx="753827" cy="566206"/>
            <a:chOff x="-1062680" y="1268760"/>
            <a:chExt cx="753827" cy="566206"/>
          </a:xfrm>
        </p:grpSpPr>
        <p:grpSp>
          <p:nvGrpSpPr>
            <p:cNvPr id="6" name="Skupina 5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8" name="Rovnoramenný trojúhelník 7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-1062680" y="1283856"/>
              <a:ext cx="75382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2771801" y="354054"/>
            <a:ext cx="339075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Pustý vrch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060848"/>
            <a:ext cx="8259728" cy="2526632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2204559" y="524783"/>
            <a:ext cx="753827" cy="566206"/>
            <a:chOff x="-1062680" y="1268760"/>
            <a:chExt cx="753827" cy="566206"/>
          </a:xfrm>
        </p:grpSpPr>
        <p:grpSp>
          <p:nvGrpSpPr>
            <p:cNvPr id="6" name="Skupina 5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8" name="Rovnoramenný trojúhelník 7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-1062680" y="1283856"/>
              <a:ext cx="75382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2779497" y="354054"/>
            <a:ext cx="338305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Anenský vrch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71" y="2160985"/>
            <a:ext cx="3755915" cy="281693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09" y="1691495"/>
            <a:ext cx="5007888" cy="375591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2284874" y="539003"/>
            <a:ext cx="753827" cy="566206"/>
            <a:chOff x="-1123862" y="1268760"/>
            <a:chExt cx="753827" cy="566206"/>
          </a:xfrm>
        </p:grpSpPr>
        <p:grpSp>
          <p:nvGrpSpPr>
            <p:cNvPr id="6" name="Skupina 5"/>
            <p:cNvGrpSpPr/>
            <p:nvPr/>
          </p:nvGrpSpPr>
          <p:grpSpPr>
            <a:xfrm>
              <a:off x="-1062679" y="1268760"/>
              <a:ext cx="396044" cy="566206"/>
              <a:chOff x="-792596" y="476672"/>
              <a:chExt cx="396044" cy="566206"/>
            </a:xfrm>
          </p:grpSpPr>
          <p:sp>
            <p:nvSpPr>
              <p:cNvPr id="8" name="Rovnoramenný trojúhelník 7"/>
              <p:cNvSpPr/>
              <p:nvPr/>
            </p:nvSpPr>
            <p:spPr>
              <a:xfrm rot="10800000">
                <a:off x="-792596" y="709512"/>
                <a:ext cx="396044" cy="333366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/>
              <p:cNvSpPr/>
              <p:nvPr/>
            </p:nvSpPr>
            <p:spPr>
              <a:xfrm>
                <a:off x="-792596" y="476672"/>
                <a:ext cx="396044" cy="3995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-1123862" y="1268760"/>
              <a:ext cx="75382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2779497" y="354054"/>
            <a:ext cx="338305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Suchý vrch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1668" y="5760001"/>
            <a:ext cx="8405604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15" name="Obdélník 14"/>
          <p:cNvSpPr/>
          <p:nvPr/>
        </p:nvSpPr>
        <p:spPr>
          <a:xfrm>
            <a:off x="0" y="3429000"/>
            <a:ext cx="46754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99137" y="4020159"/>
            <a:ext cx="334632" cy="22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AutoShape 2" descr="data:image/jpeg;base64,/9j/4AAQSkZJRgABAQEASABIAAD/2wBDAAUDBAQEAwUEBAQFBQUGBwwIBwcHBw8LCwkMEQ8SEhEPERETFhwXExQaFRERGCEYGh0dHx8fExciJCIeJBweHx7/2wBDAQUFBQcGBw4ICA4eFBEUHh4eHh4eHh4eHh4eHh4eHh4eHh4eHh4eHh4eHh4eHh4eHh4eHh4eHh4eHh4eHh4eHh7/wgARCAFuAiYDASIAAhEBAxEB/8QAGwAAAgMBAQEAAAAAAAAAAAAAAgMAAQQFBgf/xAAZAQADAQEBAAAAAAAAAAAAAAAAAQIDBAX/2gAMAwEAAhADEAAAAfRxd+z52tuE4rWC1hpFVNaSyC11LxacdZWMdM9rec5PRAvHW4KmtLsbA6AAWOqM2vFvjIN6Qxiiw2daY0eYw6MbYsanRnK0BLKpApYQ6pUwBtFyrauS06lwJdWnd1achRAg6DVZ2ChdAzi4KldnQ1woGGMvXNdsgDZWgYdjCHYgOWhcZGBZQAsiATu5ckKatipFacxCmiGOsRgnjoIMvXNUKtIq7gVciJcgSXYVLg6lwVXIBSiTuXc0EumrsbTKUSdlRTUpkhqjqBC3hcrFwMVGRrDZ3pAWcAYVgN3YhsoOruIqFAqFAGygBZRMbKAFnAXGUII05qPAufeLNbWemV04LhypCztCzK5oxgzUklI1HQBDupXGQAhQBsogYUAZcCrlAxmeTWqs5xRVcChIGSDGkDrWCI+rhUZGBcjUurCSQLkgS6sJdWiWNhdjaZWETO1kgyG89WPyllbVVKQ1d6ZhDqkN3BVLjKooIbuBUKANlBjCtARkBdNgLhwFw4wIcBdNoS6bQLs6ChOhhCjCEy5OlBNVcFYsaGiupXTaaUOims16AqVRsYq2GhE1LBU0LAYUmhuSpq7sKhnnaZptPLbqYqmSoCyNNdsFVUu3Iw4AWcTCMgBDgDTLTVT7DPNAgmtNBnrQDSocaXDjAppp562Ml8+dKTWOs5Za6FUSdU6gUw2AiabTyOOwQOmhZo4aU0Z2y3WJRVqaIIVqq5x1pXpmDwZNUUbFrpgIULLuUzdkqQK3tZh6WuXwp2k0ubfSUnhstVxkvXcXmPbUXiJohZquafSxl6IiwtRC021UBxKqWqYhDfWAA3znRpdxmk1Y1LbaSQ885KtNouR1KpjCTbRLYI1Hdubuom0GginK1DhaU50hb1UjJhS01pBmTVTwJR50zPFTnVXPNmtQtQVwU6sKpHSIGuItO1mbQCdgFMoKkELC1sqBHJKpdIxSLTViLCiY1sJiou7JyM96RZkvQupVDYFWQp3FMCzFrkdGCg7CEBlpGZ9bWnKzmp9tHPg3TKyp2HkXNb75cF2D4wJ9jDgXc6gzXU7HYWp9BmHVnegkLT0IUFSUgUjJNg2koDpt4rA6IYADo1ypS6aeeDW8MeBp3L+f5ObX7M3536rfPrVyehpJxca6jsZZaahVEPdzyDeOOJ6xQbNB5ylsPOTLEac5Q2S5ys0HLW0hmiZmtGlFQaLdVSb8ly3rvQqyL6iAwrarTONBiYwwAjXQaTw2DzxEzoJzyW8AW01aQuWCItOiiCxYxMB0VL5vzz0PkYvy1uDm062fN04fW7M9D0Z8+erm+eYrqkYyghjAYSyQbE2PTMxy3EmgtRylVFYVDFMSqxVCsBslgUWpjhyyp2OwUn0l47RpEaAiUIOHOFLXWEmtx4IG++dafRvmLDpnyWh0ayHFPibA7SDWw8MT35K46fzXmes8Xz61l0phl2+Hol/T+t836+uf0acSdWPZvPVGqZSDTeYg0XmoNkxLDpTnLDpzki1164yg7a+RdLo1iaGsc6w1BnoGgqqTxWKDpVUnWoE9J5CS13itmulUDrS5OR5Q89aBBAtRakqNXBgHBsLGUEuqC5UGWHbzkfPce/k8PUxuWsq1G/l0ux6Ly3oYO5HTu5+tMc1nUXOcGyKpPQWUk9MzUm8KuaGEICJE1TQQGms7BCDqaVT1NU5LJLVosWWPlJNHAWOmDzFsJPLekJFXYsuwIcogFcO0LKxZVjB3Wk08cfTSLONLmgBo8R7nys141GzDy7FUKHq6XPyh3/QcHr6Z6Y2dWekdNBh25ulFVZjFJhqtEVEjMXQFGabciqmGaF4OgJGcnwQHUTJi2zSxfbKhSQLCxSlMpyygpjpVqhMrSyYSBbWiXHIrM0AkQ0VmujQzMQBo5+5UtqhpXUEll82VO7y3bxleK5vY0Za+ebp3y+arevGj9X4ztVPqZzZ6XOvV4mce30DZ8zbD+iP8HGvbt8P1hejri2HaXzXhqvMQaGYoPeWC5OmrFQbxUQrMiKCZls31l0ourtCTNdOnZnAxmXIHWrDqQ0c9oeIki4RJgTLQoNEZlYRCRa9Q04OoFTkJ61OBfUx7vlZOuFT4BHewZ6c/RTsXzGq32X6TzvaSdMk0OHfUzZGUd+CRix00JNktLKxaKhulcq6DiaY400LTeImbdHKJHbviVJ2k8umdMMNs0TOTHCiC3b+CSft3eE0c+nu78TpD198Doo6GN6Jo2qOlNACjUpYSWzmJt7tvMpHVZyRa62Dnedg9j0fD+iT36ORdLh8rYtHJSIhooOjLnY8/bHzDCunl1Jic6X3YatiklsKUqeMl25Fs0ivSPCvaulirpkLhTuI0XMvrpDmFvDRYx2IoWSjqSK1JsKXJcEbIdHy3qsGct42tX6GU01pwudHjqufTTgtT7U5Bhux3kH2Rz0zVnx4KmYUtwvd2OLvg0Y3cnUyqXcFGBhpEgg6fLboVYJc2N+0Xcpn5h1S0bObrk2py2ntYGmXmZRgkn0hanE0q3RNNagTw5eirRWIaQxGem1mz9DDSoHyXkJ+W0yUQZj1hIoHqyfQsh0dOUuBiNoSuPo5mvdb7Es2pqk6vrZVtlhhdgJybByaLT2eVvzD4nbyukZtHNuepqF+T5mzRzmTQOkFRkp6laH8j43P3c/oko7QJfQ16ee8OxnMk6WU8IdBY6ZOWO3y3RPe1cs5fSyZxF11LVDR0cpWnO5XQG2uZbD6fH9FDyBodL5Bb2Nc+nEi8OrHYrqobRgDo8azRGdLNeW6C+luorbmyrJl6OHZdfDpqWrB6esTk870qbOTsrSLLGCjJzfQc1oOnwuhbeONAGx2FTtmaaPszWPDeXg9rgdE10sXUpdR/Jbz29GTtJZuX2Vj56+nkpAjpdQfE0dGpfk+nOxcqT0+bhRYeqFrzvU1bNDyPY21YTaHN6cq4lqPMm0sh3QIs9aeVevMzzae1wOyX9TL2MzJtt5audrUA8noc3WejjiBdHUXQ56xk3IjRz5KnPoxttdRuTVhaeT6LzHSZ0AGmfSyUuToQZR6VfJvhvfw2r1RMzXSY7L2IfRctOF9FZAM1vMM7efshGs6ph2MGDSunzeV0VFa0ashTtKNatWXTY0EhsZDzHnn1MN87M3befobTm34bG5eY7VO5e/n6rpauTvzfS6HLfnWvm7wb44dRGk4elz30el0+SvO+hz5iqNDuVtJJcel1b4+CLU7JNYJDKEIdVNNE1Snnrdk55RZZbNqU2G30PD7PPXRLGnKtTsXY2oWZsuRryUhTqVkXodcL5kt+jmbZnaNxPoc7p6d9eEPT5+htTiU5LKRZRpy6qgz9TzmtzrZnkPn4+zk3XPw+hwdDR0uZ0YNJVMjW3DqyHiGnR4xdmim4thSAI5rV2LdU/FqtGbkeh5rOWHc42qF7YwsbaS6Mkm8uKMWeNrs1KjukbHZrh36LidPN9c8xzoKnnC47XotLpvPtdNh58mL8fZC+jx1516DPWTbSgyvqYDypYB7MyfNHdyKkr5eshxr2yZ09MpfAx+pZu/KdDtpDhA4JhOoqs3NymPCGjCVrrFoCI63KS1c5y9C92W0bVAmTpeedoaxbWKpuzbMElxcsSvsc5RQiijTKbCUY231O7ync9ak5Nbb9GYE349fFFS010z1i5ezJjoT1MjQ7NpxtaHHo8LNGanow9AtVnR1ii/Mn0OfpBsU6Yw7mTKjepSbFZ1bB4+c3SGaC0Sh26M2bTvybNq4JI66XFvS6Vncdp6edpUlrzUI3ZQzs35m5qRLFdG3nuwWripov/8QALRAAAgICAgIBBAEEAgMBAAAAAQIAAxESBBMQISIFFCAxIzAyQEEVMyRCQ1D/2gAIAQEAAQUCggMzMxmhM2ivOz3tBC+D2QN7/JYBDDCYfA8Z8P8ArwpEyD+YMz/hY/o5gMznz/vwhhmfHuKTNpmZmfeYrQN4eH95/HMY5/Bf235Y/wADH4Yh/wADJ/PECzExBAZmN+Of87ExMeD/AE8TExMTEx/UzMwzHgTE1Jmh/pY/wM/mf8nEx4x5xMRUmB4MImPyA8Y84AH9bMBmRMw/5uJjwPGZ7hEMPnHjEx4z/jZm0yJ6/DH+Hn+iIIYfOPOP/wAArMTE1ms1mP8AHz+Ah/xMTEx/Vz+OJiaTSYmJj/NxMTExMTExMTExMTEx/g4mIUmIB5zM+dZpNZiazERC0erECMZ1tCMfniaTQTUTHnExAsx/XxNZqZ1mdZnW0KmYmJiYmpnU0FJnROgeBD+IHjWYMUTGSR5Ue4J78OMwLCsxMQLAnnH4Y/o4P46maTWKk1GQPHqep6jGfuDEwpmizC+NpvC2ZtNoDMwTExAJiaj8iPGYDMzMzCfJ8CZgaAwmZhirmdPogggEwUtKqgCAJitZ8do/6wYEGuvpRjwfOZmbTMz4PjM2m8LzebTebGZMxB4zNpmZm0zM+MzPnGZgwfiIBNBNBGVYKwYahOoTqhX0ViLiZEOJ6gMd5t6Y5ggEPnMzNpmGYnoecTH46zEInrwZmZgM2habQGZm0DibTcTbyPGfGJ7gmp8pCvxHoPg+EMzMw+FEI9N6m8NkzmA+FmZ78nwIZnEz61/A+TMzM2habTM28EwVGCuGuaYGDCIRABCIBMTMEIg8qBEGYa9TkxfkdAorebx2haAxTNptMwGK0eyPZC02ggi+AT4JhMzMzabTadkVoZnE2m8DxmhabTac/lfbrb9Tr7EuqZyZmZ8M4mcwNA3giFcQ+B5GZ782PFeJbgNYzTVjKQFJv97YPYZs09wZnsRmMNkFs74bobZvNptA0DwWRbIbIXhebT3jMzMxsRvU3xO+NdO0w2TshczabTm3PVTzOfbyK1ttE+i32tbRy1u5PH5ld/I8CbTI8bQQzMzMwGfGDEMzHOQczbEDwPBZBZBYJuJn002geI82BjEGazRp15nXDWIKcz7czpInWZpAkCiEY8Cf6In+smbwmFhNpkTAjJmLSxnSoJpEufj0j6xzLBVmI+tlfKZaqH5CQAheFw+dyK+PxPqS/hmZmTMme/AH5HHj1MCY8MPfqZmZgT1MLMjwIMRv1Hb3tOzEF0Ns7J2TsnZOybTabzebwsZnzrNZiDMwZqJZWr18in6f9PS6kNx3u+NeuFqSFePjhfRt61r5/GmT4xNTCDBMDxnwJ6mJjwwmZkeMmZMyZlplp8p7mTPlPcIM+UG0BaFmnszXM0E0WapNVms1ms1momPPvwIZrNZqJiYgHjM5fIXjVc36i13NtZr2rbjiD91vqaDmqr6l9RRKPqdV0BDQ+/PuYmJiYmJiY/q5mZuonckN4hvM7zO9YL52wWztSdiTuSG5YeRDe87nnc872ne873ne0+4aG94L3g5EHISd9c+4rnfXDyKxPuUn3KT7lIvIrMb6VwXHPv8Ap1T2NrYQNvRgQtE+K8Tn8mpx9X5l84P1Dj8k/wBP1N1myzdJukNqQ3Q2tBYwncYbmnc87HhYnxmbTaZgbE2gYzYzaZmZn+r78Znvx785nOt6uP8AULnvY8V/tq90LegvUzAXZq6M8OjjWcL6dwOhuybzebzsE7FnYJ2zsM3bOxmRNlmwhabmbmbGbiApMrNhN4Xm8BhMyJsJkTIm03m0zA0zMTWKkCwQz0IWWE+PXnM2MzMzJmZmZmZ9QBbici9FLva67ACpmSLybup9q3Rzr9Puqrp41nDqm02hswczMzA02m0yYTPZ8ZELT9xc+MejgTM2nymSYJsISkJExMeMTHn3APGZsZsZufG02m3n3+WZnyzqs+rYqsOi0j3LF1bf0tiaJVTyX4dF1FlvApfj8HiJWN5vLXgeesbLBYJtC87JkmY9BRPU2MBZjpGTEWvadeJrAFM61jYWZSDQzUGdYnXDW0IKwAma+tRNPWk1hAh1nwnqACaJNUgrWaCCuWaLM1zC7VqrzqxGVZp6ZRFCGMtc6xLaFsUUcSqq0hjkh/lrUuzWr0xWffh8/kVsv1BmXiqwqBIjFjLrHCbWQM8OYVaYmFJJQANk5TAbALvENuBYQXdirAxFOOtZqJqIKxB6jM+d3mzQZyMzLRxsEGsO8/lmXxYWgxmZm5m8FgyLBOybEwme8ZmqS9l6AB2egPjmMmZ1esTWNWSp+nfULredpRaNwq5ZVXWBCG0Mp9Hh3uydixagJhROW4HF7hncwmHRpqk1SBqwwtSDkLnbMLRGqVWtSdqwHMzBsZsJ6YEERQces+vHqEMZgz3Aw1GCHslu7EUkzq+QqE1nUkFaZ1UTMJM9wmbCAiYmIgb7kHAOTPcz62h5Xv7kwck4vZjZy+LpbRwxZOT1bcIUvW9SFmdJTYcIluL8CtPqFEXn8bXlvWeEzViBq3mFAZ1Fm2JlsbWTazDEmfyQq7TrmpwA22pmWMO0OJt6VzO312TdsbmZefyR0Zh1YnXBW8HVB0wCuYSALPU+E+M9eMCBZ1rOqswrWi1muxdZp6C+sR7gGV8gmF5gBczk1i6vkdWbTcSiOjHbRGeuxEYW8YYeo2Ysc6eP/VWZX++5WPvuSq1c6+tR9WWD6px5/wApRP8AkuPBz+Nn7/iwc/jz7+mD6hRDzqYeTVPuaQPu+PkXoT7zuSvYQNUVsHSsnFbhp2ei4m0djMjYIdNiLQDgapGwIbaxEtRoHQzZZ6gmZ78nE9A226LDPUBWXMFTHYjcXVV4pK8j6e9lPNrHCts4vMtpKppUa+llVS7WWrX3YazEXDDHjEHsE4XxmZnrxgzBnzmzCFmm5wLDgWkTu9i85HOv1H1Tkw/VORH+pXvBz+UEPO5Jn3nIhvtIW+0TvunbZE5V6RPqXJQJ9RqdrL64PkpryMQnEHyjbC3+Nhu3SLLBBdlFsGj2uILvXaOy583C0EC70HzLXZVvurda7kUmwMnHcdRKTlcQW8rpuF99ge2nLLWFZzkRd+mzrNCkVVGoMhCCFRFOEBBmFnXOszraame57mZmZ958H1+GRMjx/uYgExNT+IbEAj2XLKOXyUVPqsr+ocdoeUri2xhFpUxagsWuqfxodxHSx4argdbGtrVqznI/cezd72dJyLExxrNFpLdVTai24JSj/wDkfUeYdnO93H2Mxq1v8q7totpJGxlbZlpOdyIoyTTpP2SfQJIrJiNC+xp1sllSknjgw0rn7c56XBsRwPBBh/R/R/XjaZ8Zn7gHsATAhjZWtWJav9n9ggT0WqZlf7yxZXy9h9xgd5g5LGfctjszN/5Edftw8PL1lnI3l3LtENg24Q2H8rCl325lzrONgvy2Sx/RZesLRs4uSyp+PozurA1nev1nkqez+xq2UWPYprCEzQmAYIGZ+wB79pDZ/AuQXYmKVyPTL7qK5nUJbXlVVGW6oSykQ1fAIYVYETrYowKvT/c64ODp7hwVrdQvwD8YRwex1/jVSHdGMsX5l9Ytq4ypRShGtYOEh0Wwf9XxjpWZaVEsLEYBFVkrs7YxYpcepdlzyAXXjAPFpYwYAcFoHHSCcJiyMkZdi4XCWqLURcIVjKHl/XWK12AWFQw1nWIVxNFgrwNAZWja6sSuFVRre2AwUEFVK0KYaTWtgx4ZAithoigs3xtJ+BHYqJlyvUpLmxHYMwbBTNYzlmbr/uexUnYIP+ql9q7D7RvjYP5zYrI3/VnK3+5YGWV6msFlvp9RvjXd6sNaT5AIjLfYmYMO+aoOPYZxrLiQGY4Yz9QlnZ0UckIpZHWk9ztOOuw2+T+iRg5BLFULFYHhdcZE9B2+IuhORYmUd8M4BqX/AK29q+Y5wlerMEArcEWWYF92WrpOaqvlcDYpuyr90WMTqluhtUNVx9FlgXOPVfxrpxrTYYF+akm6lSB+3a07Wtg8hJYxRGq249ArYWN7vUb846mraVY6gpIFC4cMLOM+1NVnyGyG0NhTeoW4YclyNkhU44pVZu5i0ssoBE/2f2n8hIJFmdVbM2VpZYMb7TfETBSu6oi50FtJOgZNycEH0x2jMFvar1+1sr9Mo6qFzVVUuHqGKFGtaotofWzAy4KoH2OwcsoFQYE0BAlZ2S3+JardoHY3O3YjSxTYi1OJdXtLuIClB6lXjVolS5fGz3cetV32rrQQOM2PmV3qR8lK8gle1goyzabGyjSWfBsWgoSrUpQa8aqx60ttcPYdQzvFf0G1PIcNT2P2UksvJeycUrhwrtQW14iPVZyWK3qekZRG/VNtpD3ZacbDt73CkToUmzjxd83GtIrHUWFlVsoKfkjVZvb5sCKMhyTWIyVdioGGMKwzBUc1bLbUrotIlWqLWFBHyHUM6WVtiwJVpP2qFZauETRZ8ZdZ8kKwKcDVmt2rS/fVi4relQeW+8DuqMbS9WzNa+y33BJWblLlGhsNdamtq7b9VoU7Gl1fj07EruQeOj8WgZVQJXSetVXNtNc6HUqNlr49rtWryuoAVts+0NmldFqubVLF0OdrHVVQVirWLpi6lMISJyzKchKe1l6zKx1q7rpehRq7FsNvux7DXVfawNLYdbJS3vYGyuxdPZNbCOMQ9bM1NWORRUo+LLYcFpTcnXc5nNbSFV0A9XBVl9myDNicULXDq7bdk+3srbVHWxcRx7anStqyW4y6popK1qJbXWa1XsetOsfGNsbd65fQth6ApT1LKgtrOAyFSHXFrkYTOoGlb8n1UQbrGSmri2NamnY1tfW2ZVUMcj5Gmtu6rrqrQJyByKRjV1pLYTKE3Mz8Tk/Hj/O08ei5634OEFBZuRSElg7aP7Y1RN3LANu7RNJzTSksPzLmZxLySAc1cpkUMYhR5yiWq5VDVVgIYbmCdZeCywolhYVD5kelAghqUFQtYLIA3yiKGVKk36eMa+T01tyn45SlnL2FVSvOCIcixkDEfu/qAbqeV4jVfxhtStdM21mDVxreQaBTzg6fe5i23PLK9kQLhbdqFNi0p/2ErjkVFlGe2kKk5KlKeJyV4xR7GAetZZeuzchS3rKWMTZYX5WWsPDGj8nmcWuXOSVKtW1LqMZXDBVXVuV/YeTcIlzYNhLXpjhjGG/a7MeP/co6wbGa39Q6mKdowwi1t2jWf+/GXY2Mpu521MQmWJm0VJVKsFlUJGcMhZnlbOVZW7Pcs7XlIYVh31trJlbWqvVVcdta+RxXt46cdRH+2F/D1lvxpqIzxkM4h2Sl17cLCma66/5irZuCs500N3UC9hgXeXnVP9VuTx0Gefn1oWs5AbsAg2V7G2K6g1/x13jZeQj20WfskKuWlrfAEGtWzAwM4aalirBFAO+kXLFFxCVU22Bo+yn9HLGNaaUubUXXBkDvY5IEGEgfYW02MxJqUMxfARd49zYrtLAWYVymVe1WydK9halYtaxOKt1vK2P07P3PvC41qX4KrbA6lr6wiYzhlZVAiV6lUCyyrZVpfFCau3F3LUVoTRpK0DXqltYABs/+Gnx/bpuCAxWwY41V7LCQ/F5OSMZZ9RYf0lhAJzKciVmdtKKt+78VeMtqf9ttoUGwGJs9VtrCNe+Kmfts1017B0Pg1YGpaKjFuHWWNlebLQld+6UveSYpNtfvOwU06Wt14su7M08lVqBya7d1b+SNwFqqRaFs668MuApCx92sLkS1lV2IVavR9bpnZT8Ff1tGswfuAxvu6oL1ErtQrdbtBlgaR1WKNbUAatgEyrq5P23ohV/itUqljWYjfJQpgOsW4gtbYZU1k4KcUjldg4wQCaBVeusWdTsqWVbE1ytnLXLrGsp62uSxUGK+ytRxGXCnW1kaw+y1g9YldQCWVWZFW0r0qlnJLEVITeE0Va8Hpx2Nu/qUg9gV1XlVu/IK2GcnsNliC12X2lrOKrFFqNYSlr2LUd4CCtvqypP5AuI2t9YsO6OMVPtaAwdMZtsU0suCmGjVozMowo6pnU322XPqOlgZt8RvCNi2kqR3lihXp7u2+94yOzt/bY40ssyVZFdrdTSf5v5GS2u6HjWBuOCofYSoMj9nyawhEvVmLMaW21DjsVocML8S5+lkS3ppBUVsAuFIXqwlVe9i6R1rdwiB7GGr2AM7YssK1uWbt4Q2vHpqqcWclOsjsEQg2WPkM6hqTYk02stqIsZDWQd3csAoMZcQ6lFbVkPx5JnYQqVlppFOjWeoikEaliMvsM10NOOEC8yxRYtj4sOK0YNT/wDRjXrbYuyPrYM2VdiiNYSOMXslYbR0i1mHIspXWKf4zZtebPmoOGZwv3Aa1nGTqYW1RkPZXhpxxsEMvJC22rWG5OsNriXuDRT/ACKistxrQlsJVzPd+05g3lPZh/ULM9XHQEVKMD4cjGWT+7YCY2dapbA3oEMa/wC1myu3rqylyGuD+5TE9w1new/NEzOGzcc23u5U7StcOQNFY9GjPXapBUZFiYss+DK/aSMWFq6SjbwMWGMTIgBYV+hr/wCXoDdrWk49OU5PDWlTVtfykVCi9nHICxyqMbOqnck3+zYjMCxNVdmV41PxesG46rS5rKVMcuu4C7I53Qf2WDV68a8Vt4zaW2j5ozSzItz6J+W38dnsP+2bFiNgk+v9/wD/xAAhEQADAAIDAAMBAQEAAAAAAAAAAREQEgIgIRMwMUFAYf/aAAgBAwEBPwGm4+Q+RuxcqfIzjzNkPnBcynMTxTk6UbvS/TPvXIfPFHX/AIIP/AuIoMeIJDZR/QuRtmnLgQnelKJiEx8jxjX0wmYTpDU0IamhozVmjHwaNWiKFETkfGzQ1FwY+LWZiENTVmjNXnVnx8j4mXMNSEILL4o+NC4pZg1Cv+GjZ8J8QuLZ8Z8aNV28KUolilKUXLFwxZhCZv8Ag8IjU1Ia4gioQ2bYpsbD5FKLFxSmxsbGxRcBqZpSlL0hMXNP0fE8FqeHhUUpS5hELisuDnal71FRskbFRUbI2RsjZG6FyRUVFRshNCeXxH4U2KU2KVlZWenuITrCGhqTtBfos8vw5WkIaiRqakIRrGrHxZ6RmpDU1ZqampCEFxNGas1NWcc/o9ht01Zqampqak/6fn9OXpP+YR6RkNSDTNTUhcQQ/wBw1heGyhfBHJUXF94a5qLmfRCGpqPiampr6TPI1J0hMQnX3NOLpSoWJ0mXcomGsPp4RENTU1NcQmOB/TWC4np6Ono0e4lGuq7whCEIQaIfhBcYMmJ9D7QmIfg8Pwef7lYmUPCXSDw8Lq8URBoSIcViCQlO7/BIhBjNX0Ryyy4ouyiGxExcrFyn02G8rl50nRFEXFLlLFzcwWLnw8zBoQxdeJeyuG8RD8zDUk+r9J0eVMvMzManKrExSkEvs//EACcRAAIDAAEEAgMBAAMBAAAAAAABAhESIQMQEzFBUSAiYTAEMnFC/9oACAECAQE/AcnjFAUTxolChdJEukYZHp2PplNHTHEoUSEaRViVP8FH87LLF/s42RhQyrFlf72WJl/62WOQ7ZEXaxsSfZFl/k4mOyKIzs0Wv8KKGMasUTlCf52WWWWWWX+FmzYpM0zZ5EbRtC6iZpMt32ZqKPKjZoc0KafayyyyzRtG4mkWWaSPLE88TL7WaNmjRY+yYpsXVZKbZfayL0Ol7PKkef8Ah5iU0jynlZtnP48lGTI5dqKKFEce1dkSL7WyxsRRX4V/jXe2WzZos0MsaKYxJsyUUZMMUChoaKEu1GTxswzAoGaJdavRCakhc9qKMmSiu+i0cGT0WOJ6FIVj0fsUzLMmWUJHHa2aZKTZIj/CKftnP5UV+dMyzLMM/YqRmRmRmRhnjY4MzIqRUjEhxZJCZIh1ULkyzJlmWYMmEYRhHBx9dr/KxySH1EbFIssvtZY3wOvkceeR00dP9ZU/RHCRZZs0aNmzRpMtfZtG0OQupFHkRs8h5UeRGkaRtHkibT9GjyGixMnyNFIrLIYkQhGjyIc+fRs2aPJ/Dd/A5fwXUz8HkZtjmbNFllkTSNoc0Wu+xTNm5GZjUzMmyv2om2nR0m4SODk5OSmc/R+30XP6P3P2P2LNIpDVHJqRyymUzk0bNGzRYpL5HIj1UeVNFoZ7Ol8i6oupZoUjSNGjRpmi+2ImUUjjs4pnVgoKxXmx7Q+o17NxY2hf0eWUjCHFkORXRFkvRdFsSIyVlkJcclofJwao3I8zF10Lrr2LqxFJPsmmbV0J2f8AJFKoEJ6R1Osv+pFxaRwiLjJWOu1RSslJIh1cs2si9k6E+ROmRJMX0yXbks3Zto2eQjM20eR2R6hHqcmrZGVK0dTquTPaOj1Mqif7OxdSmS+zbRbZKRFtlaRNcCfPJD7Js9iYpUjRFr4NEuoacyIpUyCcxx5ozTor2PlEjBN5FZulRp+yKYiI+BvjsqolwiPUoj1WhybGyE/scdCjwRocUWdFckhwHURUJxuzyUxy5Op1OBMjKmTncbPJuhx+xKhxMst3RTTIHVM2Z5FEcSURRsikuSRXJH0IUCjxtI6f6vtJ/ZmzPBGJJcnwRhzyOlLkl/CMeDNPtJHsS+yDiv8AsZhfAlXoaJSohL+mhlIVFD4Ics/8I2X2XKEjJ1RJ9ldlWzHBHkaRFEFRRRSsuhx+USOnKP8A9Cmn2lIS+i/QpNx5IzYnITY5ckGiLsfbRGNLntf2NImaQ3TP/TNpkK+SUl8Cv4N5Nts0zZ7M/wBHwaVkeoqJdX4Qr5Icjj6IJFVYpWRR8mSP6jl9CbZkU77X9jJcjoaFy6MmUTpcDtciX2LktCo4HSJSsjGyMODFDa9EZWyh/q7Nck+PREViQkVwRj2//8QAPxAAAQMDAgQEBAQDCAEEAwAAAQACERIhMQNBIjJRYRATcZEgQoGhMFKxwQQjM0BQYnLR4fDxFAUVU5IkgpD/2gAIAQEABj8C/wD4/wAhYKwr/wB14WFkLP4N/wAK39vws+NvwIjxx8Of7kurBbBS9YAXKpj4O6j+87LPxTSrfBb+y5/tmPhv+DH9yZVvx5PhPhSr/wBkx/ZG7vcbBaI0jNacxrwS3P8AZbfDe5C5fiwrj+4K2HTkHD9wn6LW0tkGkmafQoEOgZ74QDwOBhpYOvUp2kwtIa25ndauiy/l7jH4t/hssfi38LBY+HIW342Pgt4c0qxX8zVaz1R0fPLwXf8Ax2I2usK4qCczSd5ZdmMlP8subPMVp6f/ALo1mnH8ym0du6Gvp/8AqLwD1VWrqjUP6fFlcyysrKys/Hn48SseGPgt/Y9/DKysrKyryiw1QehTf4nVc/8Aida8VmS+61Nf+L/iaXTOn/DudBTtPSbQwnEyVdwCqOoTKY3Q/wDKOucgxCr1K2PPF9lGlqMez8vli3hnwysrK5ln4Nv7Fj4c/Bjxz+Hv+ANTUs2YTtfSaNPUJs8mTC83+J1+J8mpyJ1NNzuHAtdXsOwVjH0WnRrFrmuxGFp+f/BucDevT+YdkZ0v4jSj8+mrGfhys/Bnwz8ePj5guZWBWArhb+GFceGfCwlWatlzLZYC2W3ssBYC2WxV2fdXBC39lv7LP2W5WHLDlhyzHqn1S+veZj06I/w2n/AVFsMBLqRZWbptB2BlcGE4Ex0XDdAyZR/imzq0iOMkgIDU0tNmmeajJThpS1wzU2PxcrIXMFzBbqwWVlbLMLK5irmf7jc8OLHDBVetrFx/ywv/ACJFMxAuR6oBpbM4Kpde/HCkeZpCLOiYKnLXbzlfzfO4hPCVrea6mo/yy52CjqeYHVDr+BjwyuZZWfHCwuVbrdYWFgLb4LrCvP4mFceGPjz+A6lrnbw1HyHPbIjjbt0Qre4jaVImvqVK8qzhO4t9UWnh7bIOaz3Rb/FABhEBvVFuiQJvlY8AD8xgfFjxwunjv4XKy33W3urFWU0nx5ViFj4crPhhX+DJWfhx4bfhCoxJhUjV1YdMjo3sraRqmz3dFcST2V2kAqk9bqAXey0tJ8sefn6otdpO1GVEWQfQ7TIF437ouDm6tXbwwtMn8/hJWPuuVbLJ+iy5bq6291gLmYudf1FlWXO1X1Av6zVzt91fHZbrm+yz4WlZV4WFstj9VgBWXMrvXMuZZK3WSrFyyVlZKuYXOu0KkRPqruHuFv7+B4grzC4C53RXlOY6C1amm/Q1A5u9NV+gTmy+avn4YUtdfZE1O7hcMrTOi8VRLqHSgZLXdQiNR7tW3zHCnydXvZBsUNFgFzq7nFDiNnt/VTn6LlauViy0egX9R3sruJ8Mn38MLhZ9lyfZXCtLfQLJWTCz9lsVyyv6YXKuEfZXaR4XNljw5meyyrOHsudo+i5hK43g+i6eN7+qw1ZWFYHxwrtPsuX3RGkxodHXdGXGRGD2UAu+q+bwvMKb+GSoDoK//I/iAW9WnKdoNY2puXI043sim0uAcTYlcRDgPy7yhI7IPjibseqnUbAx0XKuv1WAn8A2P3XIrUBXexWe1c6mr2VmGO4WPsoj6wrI1Vqb+65FyhYWFYet109VPEfRcM+6v+vwjjj0XMsz9U7hqO0nCigtIwvmUizVlRKkub7qP2WVC+VZXMsq7vDPjqE8sABW8MLBCkyFZq5QhwhVM1HaTj0OVVqO4SeYlV+YG6I/LuneS0AfqvKeQDqWX8vUGrG4KpmNhCIHEO609QvMDYqZOUKmOCklwvCeWkGqwKd2MZUBlX6BcjU3TDJcegwOqtpk/RTSuVcoH1UWWB7rDQtlErNo6IXcsLnWVb9V1U0hfKtlgQtlkK5WVlcUe6gkeGFhYHhyhYCwPHCuFhEzClriuZE9/wBvDKhoqQOJ8OJSLj0ViSovIvDcqjQBPWQZah5z9TCqBC4YgdLK1j3XFtdccR6ZXGB9FHQx8AINwo80wmtbqYEAIxBc4y53VcWifdCWvHVWa9Yf7LnC5/sudq5h7Ln+y/qfZf1Fd+e6A4TKpHlyv9lSWt/+qhpN+2FLnGnfqiQRSCpLSdMC5hEtx1hXYQVBsURIMb+FwVUBptGea/siDgSITxqMuD1upYCago8wYn/ZSXKwKmoLKz458eihPjMtgetllXVlgKruqXxfsjQ846Jxr+boqG6tB6wnPbrN8z8tOU3X1HRpxvsoYYMcQXENrQurdlXV/SsjwtNKazUs6MpurmRB8YupUdcqfHHhElZWfhj7rlBU0hYCiUeX2WGeyiGR0hFg1IBzZf1I9Ao80qDqOhW1Co818eq53e6tquUS0wOiHDHqgRl1weqHAcLk+6xHoianX7qXAT2NlFBNkflLcWN1IJPdXMhO7FVVH2Vm/VHjx2yhfYrT1BytBm11Mwtx6qxUhpd2CDQ4mXDCaxkVHIDpTrof5j+pUzCBZqNaczKOtrPc9mm7M2MbJ75zJ9EXFAdP1RfpmnZwRLGMiJmu4HonB5LXZg7hBg9SCpBvuELKymyjA8O/gFhD47/BcfjAm4UMc9vW6JqLuzlxaLfoV+X1CpZrNHpCEky7hXEKj3dhE+YeLN1fUCgOCsHO+iMNICNxfF8ICsAkFO45eGgZ/wCdFcKwJdPXZVOIq7Ktj6huFUyblRUQJ+pUmmnFlTniKqfcbp7RquojrleVpwQNwpGSo2hCG2FwU12jxkGT+ZOaKR1tlNrI6QRsjcRKMZ7risgN04TMGyBz9PCPAheq9FcW6IlEC+9lEm+E0VevhcLHwBFH8C6t4Vm8Kl5u4pwp+srPhHdc8LAPqtgekL5fZZCgOK50bppBtScq278/RZUG6gAD6LjLnTvCbMEWRLhJ+TsrW2uncXzIxxaepkJwLhCraCy0QtNwyRfus+6EYJTXB202QdqMJZ3Zcf6p8tPCLH9EJtHaxViFURspdxQnkkNUSKkbfVDqjJU7J3WVMIPa2yHqpVZbcbqNyZRlAjKmm2D6KcADCNEWW8obAWKJmyMdfDCsgYKLTspR6DCq8IXEAQ7henjBbm+VV8xWOLZA/VVfYpgDrb9kZbYDIUln7LDvdF1RWfpK5yjxJjagc7rTpc4RN1d6niVF0Zv+qbUOl4UavCMWRu0t+XrKcGgCoy4/snMdqt/yg8qBbNX6pr4ElU4eMXygSYjZBoJHVVnrhBnmFny2TiXzSOMTvsVLpDldsSohXgdU/wAyniHRc5c3tsobZN3XFckrt08O4WIXKIKBsogqN+quZhC83XDcK4IyE5rMTeUcm+VLuilSLtwQpb91y8wVUDoUBW3qmuiLqk1WVzsrtv0W4iwlUmZlagAkDmBunUkFxgD/AA2QZBG0lVGOEWQ9UP8A5Iwi9sSBsjcyUZhQi5pM90898qq9O0IluRaFpjoL2TG6fyNFXruqW7Kh0xF0wSad/VWdjom7d5wVU5gtsnCBa4TtS+bKdUV/W6u0sThzMKZIEjZEsLQZ3UvmpWwbFcLmZi5sgHk9CCEJ3Ei0R2QJNxPgf0QZqOABblCH0/VRbsUSzhkTdXmsCxTbni3XDCsNldT1yhKvmFlTI4lGylVDbdB+3Uq0uKpHVS0Cd4QJMGdwqQrZVH+yLQBPWFDYkHHRNNFlxg0lMikNVZ67IPL24V9WoGcjCrDAWxxRkJwdwvAkSLri6SVT9UahEDJTvLEiMBZOFxXi90712Rrwem6s+1KotnJTvXb1QzxA/otaoRLRlCbjKOKe4VYktU7Jndqb/ENcaeV8/KmmXPMDCDaWgC2EC4Nvi0IslTtKoLd7eiIgiCi8C5EqAcqHh+LdFptgEt/KLL+Y90AQ2EaK3KObZag09GNzKaX7iyMfYqTZcTwPpKlrM4cbJtV5MHsoI4kZIIUxcJ0C4V4O4hB5MbIyCO6072Bx1TXIy8XxChx4cKnIUSXNx9VJDgMeigG0I6OXfos2Qln0lNmDfcocVkb5TTJtb1QIiZkBWbYYlOYOKboDDh7oMLLl0BNBDZhO8yNWsxjCh7i6LAEZXDzDKIk95TRMNLYPdUl0dk+2dyvLL3Xt6okg2bF1yxmxTSIcIvIwtQzBoK4bOpR4i6oZjdEjMfRUvtGDCsZ6xsqJ5hftCBY5vCcJ2nSYp/mMPzBTp63D90DGOoypFDrW6ogmuLS1YFjaMKphJ6gqCfoqgYA6IdSdwg9ktGYwhewKnzWsOJmJCk2aqS40Hbqg3UgFyYJ4rz0R4Ia+0oN1m+ax2IUsFU5KpjhVmhAhlza6Mxi8KoXb1hAA+u6hxt6KlrWlcT4jomu04EO65WpgDdVO6YXBcOtbMpzNw3PVAFpHaIQAYA03ICArBLrmcoamxtw5K4eHY9llSOto3VOrNdP2UOKsA0KqsklWcSCfZGpkdY3R1DSpAggYciLh7sibKQ1wbyy43ygbTHE5OqYegMpoIunOyMI1CJFXVRw4wMotYyRMm6GpW65qgIuBkXlSz0pKcWBrQRFtsIsLYJniTyRJAmfWFS7H2REj0m6BAGLmEYieyIpTeLzWzGE+4d+YJ7oLqXfRONWUbPRaHkk7q5d3m8LZwhFrQW9l39UXakRmxURAVnfOQqsH1XC4CHTOSVXWY+ZxygWshk2VIc8ScShUGGbgjbuq3nSb1gInoOEI8V/yqpz2hquHVdEPMhkjfDuynTbBHKgwRZVwC0p509CRbmThTRJ4yr8I65Kh736gOxbBTh5NMtzVdU5CbQahVapB8NqBn0VTjU7DZTNVxa7axwnwHE05TmG1KFQpNqguOCarItAFYWVMhVCADtlcEgESjvbdOFPDs4oFwq1PsEeFolsmhGAfqEC98R90834f9CqQadyFvwuhTOLiyPmWnqp/5Cd90NRj7046q/DsYQD3OcWzgJwDib/ZMpMVCpVVnqqJ8z0RJa6I3ELhbYDMSm+c2xwcrUc2Iu2G7StRjjIvZanN+1lerU9EHMNAP1QiC8Xzb2R2yj0x6qQfUKih1WR3KIcL9Vjf9gjUboizEMujicTlAYbVIVUTSIsiXOpJFlzNAFrrytAeXtW7JW+crTc+OFDlaN+6oLayeu6/lacynalI6OAurafui4IyN/shAqkdU5j/AOIP5qaMKHEu7kZVY2yqmvLKbALjaZJgBVafAewTRs3IVk3y25vb1XSR6yriCMIG0R9UTMHF9kLYxZCMnpstPq0CU6gmjMGxQe9+Y/7RaGF4HzJxPzdNkWyS3eNlxkAypF2dTupLgAUx/H/MsT3TPMc5p6BNo1CbmOHZBlRaAi31TyBZOsBcyhqAR+aE2bkNpv1vK06NH5cAKBpx6sXCASMIieI4lOuJZxC6ZJwYthEVWcL+q1GHZxsn0uIvheWCAduFNdXInKLHlrR1zZUg9VkobJr6ploq9VtLeqMiriRt9FBjG6Okwt7qrUgOkUj9UwtMmm9KDNJtNs1Jmp5xnvsqH+XSHfWUHDTc1u6wAsSVP38DsXDZU5UzbomzdEA7pz/LbUSjUXj6qjSDv8V03hIJeokcJUNGpOTSiMneV3C47Q390bA2R7ocJuoJLeLogGFCXPrVLmVncx+yrDqTUbQnAtqpvn9U99m5aBmPZR5lwYNNhPROJe7CNIm3zKZBaR7JgG4TdNsktEm+USRxW/7Rp5sgqnUi7d1iDBlagButU7Rceyl54Ivbv/2tNj3xzF1pmVo0uc6xt1X8x1yeVv8AqnteBJKJc+2OkJzTJE5XmssPnYTn0VLscJKfNnHUp+6h1pNj9UHh3BEcW6c3S05qKP5SZQqdDmzaNkaiMdUcG8oOpkXaUJJpdv1U91cCYyuHCNRtVNvROd3BQmMBcI91n6LlaJ6fojsw3hYtlUxCPSUYVoJAwmuLi3/VH1W9rlahFhM3wF5Oi316qJp62+ycNQuuYkbrzbNcJpgbr+Wwgxv6Jw1HmVUJPcovOoBK4RXsouCgKSBH3Vj8qiC4n7WUBnF6oujbZA+bcXvaUPMDg7lkogPLDGe6FnOfJi+L5KedTUGajF/oFL9WlkwRuuBkMpiA6ZstZlboDC5n1QaOaeLsmahGOH9VseDZTxNqZ6hPZqSSO/3ReHmnmvkFNg5GRsFq4hzTv6IMe3hmYIT7yA0T2I/7TG6bBIuT9EGnmA4ii5+CMRZXwfddwnyXMf0Wm6BwzN8q8B3m/uoEgF37q2p2snVGroVCtM9lJN+6bGdwU6xc2cQm0CgDM9900hl7Sq3ZK7ypkBRJ9EM/7q5PZAOP2UAZ3K8tz+booENXHvytUuLZ7XhC5uYTR7lcM26hNAJPqqQ+TCoA4SuEPO9O5VLrvlGdCSfZVGpkHNNoTvldGUJNUblSBYCxheVHCfmOFQBeE0fLuAvML5J+UKgRG6gyCT9FIBqhTeeyzxRaQqy+WutaYVYKDWhh4pmVdzuEYwIT3EuJ+aiwVDNNrZHy22Qr4eD907AIcVp0wLXRGDyym61nNtBYUwU8wscD7IPu7hLXNOU0feqVAvwP94TiTmKfcJzwADM4TaSJI/ZFpAJR02ugtwrid/RQXHlyqmvMtHupDuFzPZag6un3utKvM36pwczl5UJ+V0Iug9lmO6kWKnIRAtW5QasIBraYN2nrdSTJ36Bcdgbo0ukRYx4G9irThBwaI6qqW/5QEHOcRPX/AEXk8WiCM0ySiTrVki1S1IBpBmOqNY3xKBg2mJWXN9comPVAMGDChzovlF0NBp63WrMW3XDqNsPcIOEuDbAfL7oFxEDAKmkuPXomyRiIToNHGN0Zd2KdQz/D2QO5sIQeHWj9k0YdVkLUBAsMKzJkZU+XfvdeY6eplXip+4wFVom4yiJ9bJ7PMa684xIsgXGdWm98ZTBpMeIEce6DuvDf0TWusIWnwy6QT+ibDnMAabNHuvmN7eqdLWwBiN0ZbDp2Qk3ocQP+eq0+xEA+mVIFk296R+iu6DhPBJqlSvLLrz1TgYJXEA2nZvRCq83/ANFpkAE18XrC+0KOrvunPc03tbAurEXUvZVseya2OIxcKYMh0IOcD/m2KkCb9VMujapAuw647qV+VEbLACFpnsiRDT/hQaLzum+fq8WwxCqs9uEfk+uFLjbN07MnquAkDeVQHA2mrqoubkxCaNN0WCNUk2l0d0QZDhbqm8EOaYnqo1XB+mw8ImwUgcPRXMX9EaHPg3k7pxGpSLhNBNRpur4kKfWyIk9EKJv83SE51MxHMO6DmiFakHqLo+cTH3Q8sNDeo2TY3GydVVJj/pUtaOLJKuXU9t0x/lvAqyd8J1TSXMOOyZptHMi8A25VV5gH7I8UFEV5HuoqeeHcJrog+W/Pog95vB/QomTKjekIGq4Tg0mkmzvVOaZmPa6LHcwKkgVNTarXz9lQIFOEwkWuHItBnurp3H9CicrH06ow03uEYFzdOGZiVVsUJM7BXc0OAmavspaz/pG3p4CbeiaRaFykN6hQHAlAspB2kLU0wIa90uJucL+pPrdEWN7p0Xd9kIeZ26qXalU2lYFTSRhNaekIiiIcOIlQG73cVwESTZF1jUeVfK3uco1Oqm8yhJB4bKwuCSUD2TwWkWXqLK9kL5CvdcwQbpmni+ZeZ5pe+9k+RIGI6p2nO4MFT5dwOqDSz6px4iqrcpVhJB900jYE3RpxhOBeIAsm0yNK3dcPI+xtyp2nHDl3+ay0Gn5qmf8A2C7DRi43/wCFNGd1yxbqgDUDN06pl+6nsjARzY3BQobN7J/Zyq2uiWTyTfqg3fJRJwuK6HAA4W4beHWe3gACUYwPDcRIUSid+igyh2F+ytwoECvey4CLEYsURQZo2dN0IdxbpwIEhs90TaOiLfa+yDSK4uVUNpspOUx3mNALopBiE5rSbi91U0Gbm17IsrcW7Qo1GgAd1win1QNUS5Fs2tBQAjH7ouwvLHyBNP8Agv8AdT+UXC7bLy9Tqg3GmDDh2TtPTNLSPTO6/qBsZdCLi+YMi+VEEdVxfN+qMb2WZlpVMWJ2VZbbCaXTFaYBpiYymS9sROUT5enxexTnDlcP90NRtouIWs/8zZb9rqnaIWQY+6aHel0ZF5TWtybqp4qKxJ3UjAfP/PdPOYP7JvmWNJqTiLWhZ2UdUBMowMoEjZCPoohRuFxZLdsL0VW6/VXwVE7KCsrbsYXmNaxnDtlEm5oyrWELoHWsMp4/Ln2WmWvjhXE874Um8AJt8iVAzAKAAGNwrcmIlOYNMf4rJ5GOh7L9lgSSsbwmgRcFFnv3Wm4/VOH+ER7FQBzIM905xMmZwtVkNimpN06QXRk9Vx3kSiQByK08qq2B/dWKHoU7itc/dPb/AIgmDo9cZwZQuRbZCJP7JzodcBnVNHUn9Fo6lrsDSD6on6rAiE13U/dOPSFiOEqLgl0Iua51JKfJuSPv/wBJ30P2Vj8qcD0RU3nMoqRYgSVb0X/7Qh4f/8QAKBABAAICAgEEAQUBAQEAAAAAAQARITFBUWEQcYGRobHB0eHwIPEw/9oACAEBAAE/IV8x2woHuYxMTDPf6WHjKJFmvSKyzpBNXHfqS6mUwTlMdzNqWq4RQYRdxVDDzBblDBHcv1IMqjK+tv8A3UqVElZhE9CMSJK9GXLlpRMUYMah8TM4WaXFXMwe0uZmDmVYiPFMsylqHUu4LMQwqEIQm+JY9LxXphAzcqVKhKx/8FSv+D0uEbSpUr0GVKiSpUqVKh6HpUqExSpUqFkYXLQOZUh5ehJSoM2R9Bgxi/8A559K9SVKlSpXrXrUD1GAhiQIkqVKlSpUr/sCpUqVKhBlwfRh6FGMVBLwRqJxKa/+ALolpUD/AJzBgka/4uXCBlw9X0VKxElSpUqVKJUqVKlSpUr0qVKlSpXqV6KlegjtgBLI3iZvRUqVKlenVHUReWMq/QElSv8Aqv8AnMt6JKn/AAv0uY6lEolSpX/zqVK9KlSvUqCBn0FvQEEqV6KhFIYjY/4fWpUqVKlSpUqVKlSvUp6BPQxnxGK/+mZcuXLl+i5cv/ghAbiKjPQkr0VK9FSpUqVKlSpUqVKlSpUqVKlSpUqVKlSpUzFv16pTqVlJ757oqV6Z/wDpX/BBgy5aLLiyvox/zX/0qV/wKlSvSpUqVKlSpULRPQSAf8o14iPTUqVKlelSpXoEqB/zfrUD/g9K/wCBb/kKT3+m8tKf/vUJLsql5QypfoJW4A8TJoiorx6RMaxbGDuIbLItiX+zFVCoEfSpUCDeIeUIVcRrEiegnsjjEr/rPrUqVKlei3U8Xq71QG/+QE0mH/qjXITfL+pTywYsx2TJLlyrnQuBnEVxKtyvLGwyiMJZlqWaFS5x6jEAMEK7j5+m6USsynqXiMY+ioRY3/wD0zwP/AQWLnCa7ljnUdAEplFalDUyJdMTJUS0RLS8aPVKjS4TDqUnGajAtFlpn6aeiSRaNEw8S4VHPpFG5j6RNZVhyyIQkzFXpCD6rKM6CLFnPErApitIzLuGBTWiIMA9o4gL8QAwMxq8EtwljBCKdEBZgHpYvn/hLYRcXphzGV9zyR8vSwweyGGJY4gvUw9AoKEHp34j6FxuKiqWmagwuorLLUv2zDmeOANTmn0X2kpsgGmYi4I1DEobPuW5CmWNalDmAsK2JWgL6Qjg9W8MJRnjL3lleSLeoXFQxhGLG5Z3DnM0SGvQxaVsB6HWeGFZX0lYQZtZUVSz0ZYK5XWHuYb0ldwMwizjQ8m4oDXoouaRXKtmPdwqaTz3KExS6iM43MSNNS1omYuIs7gyvLKRWsyjKVWo49E9TLH3j6ZeXj6R9Up6OwzLmOxLwIJ0Tkr03X6QYUxUzczqlOZiEIbOiAGiiInDiKMaNrtqXFZmhjcuLueX1RHfoPSCGYJzLI/obLwdsFrBcuZpMU7mD0lLqYEvDyj5wpiWxWYZizLx9BQTyRlnCjBd0WgL+d1Sfm4CNhB51Bj6GYMmvePEOAyjjEd5IHlDn0U3MShxG3EAJotqcOkWquBURLcORRGidgY9hcy61cs1Hql9YFzB1JgG1IpxFnsYtUSyN/SepCg1uBW/VM4mRns9PkSzUHlL8mCDTETBHqiO2WI6XlpsiRwHMXwy60lt6QQrz7MNszgFwAwtucfpMJTV+CWEtZ/exvuZ7iLuArUW3BpwwRzGvMsckqRHpFjLiAM0wShPMob7MtglRT0Ug9ssZiuj8TLSYRygegi0YDVfiKYpGRHyEQbfQXOpUQedIPUO+IH+Z4UMcTEcsaXCDhjZY3E3UfGcssXSIvVQSWOZtOIZQmAaPEJnBLyb26qZRIGNZ05QxRecDKj2Lf1AxCvievaV0nxkOf1lTRQgDmDlSwKdUyhqNiEJTRw+IPcEl+I4T3Q7MOx6IehARiOdzNZWo4nBzKOVldmFUUDEOqIZofU31K1qAZ2L5QOJItxqU6EEdRZyxjuMTRjgtqVYM98Fyj85gyspGHyjYpfSPzFXiYTwjuGKeGU8kV4Zb0I4HCDtwk4pTS0p7Mr+kGleDeQh/wBki9vBV1UXJG6Dq5QlH2mCAWzD+ZdvYoe+7lRZBasU9O73Bs5hYELlPtmMvf1C/wDxC/P4h3IKBnNJ/gTUZbSFSsOhaWOphK6iXdsauZeamOIdMeuHHZPPfxP81PlPYz3IW4uexmxaeBLeSEasnYI80VwuJf8As7LfmeR9xDRXzKPMoR7oCeJnsfqV2MroYtOZnzEwXyykVvn7nij4kHA5mOAlvEZMpq+b6jlS4R4FaizKsgj8HxAkVQJhTcQ1r0QbjXDbZUcfHRqukf5ggO5Bfg64mcZS7K+zEygeyLtCK8MrtLxeDzh5yncp2lO2A9p8xvuZ7meWVCupfhG/TPcPmX7lqyx4z8yjX1IfY98RbA4ivDGrB8pZ1Pag/wADPI/U/wBhmTn6htv4ROD5Zwg/Ef8AxQ5lfE/8Wex+J5YHOseCKXY+IDfzE6T4j+00Of0ms5nupoH2CdUjmCPEnxMDZ+Eydlav/aTkPwcWm808sSlDtwo8XDrRNBfU5QGefPftKQL+qa+Lm9y7IsgJ2HHWII0dnRrzcLXSbD5/+JXrY21PClf80/8AYjIBpXxPEe7Efxn8hhzCjND2T3vuRaG+fcy/SjljC4mVHyRv6A5KYeM98rFMuXL6mOX6llYlxZcbnzPmZnslps9TMpcRs3L9FcorfQPn+4RYzp7PmofNbjY48IxKssDcqJKNDNdkBqaHABtfmskVzDgrvX5jer0KvuYU9Q2jHUETn9Uda+mU69N/8S3L+Ic096eL0HimxaPOvuPMJ4su1bF4PzHrfcG/vPMhyo+PTHvRlt0zsPpHw/EtdL8wQ0fc6zOly5hX5jlgguiV6YjhZVyzPncA8st3G2twOpY4fco4ioZKIgwGBxFvmona41CXOWeRPjPZ6VnfopKTE80kMhEDLQG3s7ruYs6HE1EmytkVMSd85x/cbwNVRt9hhzevJRENU3OVZfj+45slq7O7lIMBBavEpHshtkfkKv8AaX9UbntZZ5zqCVGlmC7sTGWKuSBNsH0hOhPiPgPdqV2Q9CX2HvHLBi7Pkli0lOcw5xGfzRmop7SkolJeK8YEqFBcfLBncu7jzQNA/uXiWMU1L1qeyCulG64nkx8x92Y5zPqLjXqWeJiJ8SHzFx2gu7GGy7Y0Fk3C9lRLBtTl/wCROUQxKb1ZjUDZKsVwSJXZ3wFfrrcohQ+RtrnELSk+B0/ME06LpDt+sOn5ShAlH82fvBe2Dtg957ybGn2sG6R8S7lrpDgfjgPb9/8AyK/kZkKS5VZKHT9soAPqLd/lOeZzB8jM2t9401DuaZPmPCrAcuW7XBnU8JfMHGPxPNAO0CLIOHEzUY9xRZr7sE0eIgOXsLiNh+WVrOXvB5/Rgvdn2CbVe+qlXw/tF4s+ht1WPEoX9s6oyWsSxk6F3Ci9Jj1SrOc3ccVIappxEZIJcJ+iULZr3IIVgdtXNxymTPvEOCcYZle17rMGlVmcxUphqdUvnkj83F4DrJG71Vsce0rtbZHqsW7ovi4YTLSAmblCq6Spw4ZAJQFZtN6hEO6M+8yQyK/sEp/MKfZBXk9kabpbx/ExrnAH7UZT3ojKr+Co9YR5lOjl97hhi+0fjJ85sGvmMX/an05FLavvH1fuMLs2+U1W+4QrqvsuA/ugBWnVQxMDio1WQ9frDY3nxE8iEBsYj1B5ZSD9id6+AxMkDXHsqQt2sCx4BMtJYHviWdw6MC29glysXkWAwvfeZznftKZ/HlTVe8A2hOa3cXzD2RXNfwlZJudh/MvfhCPI93MG5mcgMysve61G922vKXOcXmw4FDrUS1jXM8AxUcKow9TGVuaCPbELCKlu/wC/4hRsrUsQaE7F8w10xICcaEV2jSFibbtkmfbFhqLPgaWZfEr3T5glp+GOVdXzKHwFidCW5HLviNhg83iDbHeC34lWK58ShMgcbTGAThZVaA+dIEJvhK60ofEtyVutwW8HyX6mzl5SYKJWd45UWfeVLXEHkel8IJDXxSBUF7xyE9oo2vJ5mOHnuWOCvueCTECPDcQMhPMW4hHRBAyHMITQiLGq9uYC0orjf7Rv9nFlBbzgm/dabJRoi6LECtLxyYMKsplXTPawH+3Ma6f1OB9iDbeUfusV5nYQa3n7gvE3VDrxvESmn1DkRvwyxz+oZnA8StfYEQRg8sNf5ICyQPipgXf1M+C0739wYshGjz5uZ4AU1kz/ABCOapTBWd9zAUWLNntwxwsWFMqgB8HLL7QL6Wbqri/91GCgO1RJZeaLrMZpIhDHmHhgBd5JnlbB26jog3lM/Jr6joY9p18f8g8Ro+undO6ugnWXrNS26iCqFu7YGn1qHOXxBSBV9i4Sz4naKqArrmORhm8BuUbR1qYrw+SOsB5yhXkPLqCcV7s07dXNxMfM20na4q4pC2PwwcfTcv8A0RfCY7N+bhUYDyxf3No3lHH6lHP1S74Jg3k9oq/ilbH0THX4jyXBdOZP4Y7n4EXuDOJ8QpMxPFoUuPchHKzxUSGfwl+z54gKWsK8xyqeZeNgjZiA+zEBVMHiqgPK9UpdwpLeWFfpL4Bmpm7gLSZp17zHpweBlOVbhGvMVCpta/tO4llr1cLBIBjQT2mU2qo9pfxLeZnAfi8Rij2ZgfDqbCKP1im/eZbFaZ8PYmfy8JDuDcDDMoeStYlRmBtEDtuVWAU8oi2n3uba+9NRH3ib1PEV2rYvc/PTOFMVpVncWLRsgqxjwQmqBgaWfMfL6wr2SzAdXDSF8eVTHtJUNHhr/bluL4r8qlAXS+MeIOmsLMeIOwttBBKnsjir+5Vm1Nrh8TQBYUSX9prBaUwueSGNg2366hfewziv2mClaqm9/qICeDrcWdDvEGpR7zTjnzBWQfDMHj5lu5XRC+5XtANBlFByq5hK9e4/khduGOozQ/EQGB9RH8EPWrHiVVMFYhMJW34TeguvZj9ptdrmZVmZcHdtszUU5pUQ/ue0Jub8fEdTnCVZzuWimzIdzASxQDiJ02B85vEcZPamB5iS7x3yVT9RRdylCkIB7JXF/eCBdr/ZKcWPE5qDMXA6RC7VfmIJE8X4zxptdn3LQ0fcTsuIjFeZp2dlpnH3XEGXcN7g7XjeIYO9FXbAG22/CZeG9dJmgcxtOEBgS40v1BLRTxaym9+Kg/624oZoKq8VMuVW+iPmoVluACMDP5TngEUaxNQmCnb9ZajhoJx4mVUJwyYlUeMC1WaePv8AmVs5WjB9OIrXI54mIyLTJ8cQsY0BbS99Q6xox3cdGdGpnAZqrOYZkTlNS7uF57dywlVsfjqZOWFc1agXMeGA25NCFDjOfcjiDYVXM5GChGGLhLmQ7XhWbV2rNReMmc6+pyjYW/CcVLIrNkZYvO8wLV5GPC4EJtsZPGYSSC/IJ6agoLzQE0l8ROs3S8+8IgQUE/CHxBF5dFXmDoNzS+RYUYshpmMqV8+I5HOvmZ9tZlBwQmDpqWhhH26hRlz7xie0zWah4ajoDE56mKcTH8IS1OHG4q4zDy+JmK1u5qvRl0RqUMs5pXmLvUBIoyRQsqvxEQvPcasVbxhlhdKmZTY+9kJth8zClTSsFMReaYpBlVDN4KGDIXnShWBHmLAqBvQ90Wh0FuAxGKmAVWW1i9mfuo6JEOuOWIApW0KJWi5Np9oFYefivHmEjSpkwe/EsFNECqqOuphXtvfUQEZzIlhRgKL9mDNt7cPxp94wX0ZDRhlnhsK3HWWYOGBFGEch78zUI+xn+H8S6wUozQ/T2iWuwrkv9oFRU9OJeUX1FeSuo+MMRmS1bfwjdHxUtuEdxjWKpYwd258eYo5MYMsyrcZRf9HMEJulmFLDB8QeMdEawG7EcPUaKxK334gn4KgNXwMwG4DFOrh2mMq+zHS6ZmDCr3ChieXFzPF8QtUczlYITtOClMLWbq4gCl3jV8SyRyTomGm9glrAPqZFoSVoRwxBgXLwu4MrB3TMr75FhLWYHth/RRSimxdNbl7s6K+IYVCOGsnMy7c/uofzHNQWp8CBXlmNoyggxXgma3tuNHU78jl5V5gr0OVqggM7XfWMx8hFkyksCs++pjRAPbz7QMMo8KR8Ditu3f8AuJVgFCu/malWte9iTbEs4JznyIA2WS6byeb4Z7YFv+DFB951bNqLOLJZSOizXtFkDVXniV0/JMLGKtK4TAVgc+ZQKNkNb2IaF5PuAZGRMRyphrm4tt5asoQ+IY8BPBhLGqDHMCR5uy+YejZwC2g5fxMoBTeVyvC9qD9IMEsM+GD4owfhhxsiamJZi1vJOGih3M8eJattQ27JU3sRoeTJuIEuw2mQu+uO5dqjXygJEfB4v+Z7UO2m7+ZuXQ29ZupaW1dK+YL2oGKygsMuOIwu2qjsu5Vf2Dbnj6/eYtU12IkFBvlK1IL5lw9qLTEnbExGPOf93P5UB7TYpDp71HvVxcCrRdcjEsrJikJpBcvNOyXyzOGi1KQJIpfLZplOypaVOq7/ALhXykOcQNInBi+WM/EQAymyhHMtECi3WT+oNitu1MsVMmAU87i06BBpgGiqNv8AbzF2yCG1nOfaG5dPGmjmr+paQyr6/ES2u3GIWsx1qpa5uluq8RjsBpYpUHdX+f8AUO7R3m/aaRt9RJoIUfrFscLQlVntmpjBocO+po3Q0j/vP6wociarTcs0+Q9SzgOfhmgYwXHUYXSYmodGXzLUpZeZkwTRuDmFFA2f1AH+4PiXIq8+Iyboz8RbRf7D/XDJ7c+Eym/SRBTEzV+GJIzOT37Q2I0N8ypti+Bq5VUQpYFXjf3DaI0OULoOBTBHO0DvuIYIT9Eh/nRa2MqcNM3yQvwEw9/cLJSralK24AHcS0d4ec/E0L6neC9wmnTd7hhti6w78xpYBNrDuJYeybloam2x+suosDTsvEK1z+DUVCqFOcn9E3baUyiJRkO6huKcmq8I+UKNrzFYWACy8XxLAdBpz/c0R/VI+D3ycOCItNtVshr4jTivaZD0DjHPjF5iwLD7Oz/cRgvbBasTg25cnsRNAoWTruCFxzpn2lT8OS2cb6/iKmWgxvhDasDfWJSBw0OKviB1YxYxCKFqlczGQSLidsEUUDm5cdcQLznLLxElLG3IiwLZIh8F+4kDqABbhpqdW3R45ldDA4PZxFJQVrzBwrmOSYGWHHMRtYorzEPaLy45lGWrJxSwsFK79/bMvxCshKr+paaIgw948yJ7Mr+kZsWrFlVFGm+pVPWM1l5l+AYtbPvOpigv2Qt5ABxleJggUlniFhIay4riW1jTz7rjspao5WmnOo7opOb7yuXrN1GlAoloBWPuKgV3eF6JnS00s3U04ZOgZzC0T7ahscgDO/8AXCWRZkin2re4LWA/B9ze1Wjo7mGHbBvj6mxwwCy9zKJgDhmtpfFxHzl+5Dy3gcG+f9zM5UDY13C6icdTFJ6FZ47PaLalEXRxn+EnN2L+ZdUpZurofb/cyjOWUoM1vnUGygH5V/cweheDI7rMTwhUeUzBTBqfZ8RoEav8GfmOBVreEmOqkOL8TkYJZ7stqnDgjm8f49oixkWpQ1i4uUQbVFBsXjOJeYDNrbfn94VMKsV5JaE5MsV1KRVUl0VmLqtihrDEWmO88sDzkaJ7xJ4/6zH011554hg3Wq48Soa93zG0NbNsvoA2Pfc0OIhXF3iLhwLXnHjuBaJY28CAQF9HBxAUYqhs9sKa+6K2cRB6lY44/WXaAUD90uCpQ9n4fEUSAwxR1mZgbrz0gllm21smVorNcMM5Fn/gmI9nINP1LFGnZqVjO2TmMaJEu3NfpmU5tFaWwrIip0XMfKERzR+oYC2Ewg6v5lj86LYUZvupb+iSV7VW5dsng/LZ+PiWG2HzTx+dw3ZR6L3mDgBcBiYZS5Ivi379zC1TQGfuCAA4BelXLGsKCy1zMyithLZsAW5jxLgijwc2Z/ME3URu1aP4i21uuBbQrp4/KoNcxMbeEguB1JRowrw+T/cRnBS7YS8H5hcb2SI/6qljyTHf9oOTZFAnH41K36FVgDeZV3I4GLffn8SqhVQNG5gUMwtH+uB1GBHD1LSxVIN+MfrCHdtP1PHmY4TgMr9oCVMw27/SPSQYlj1BdQDZz4jRATXFPPiZgsGng+MqzG1Wl3BePqYxYXRZ9xXYhFtdnbKuraEp/qVH7hEyqsh1EOCNO+PvZHpFSsKm4jGf5JgUWhQMswtAXuk6w2nhiV6LyC/xK9PAIMgwcGoG2Iqng8TKwuNbH61ERkBDdw5iEbqDl3mBCkq1n8TFqC7vHMClRWWg/vUtKs6foHI/ib62sBzTmI8+h5CJRXRXgYSsCzw9PfmZIGdAcRG7xnz/ABDQgUcfnUw2R1UsBx7xAOzRpoYu6xspLc/cwJymfHvAFn8Yp778zqjFFJayvn3iCs2pbtrHEexWnhng8sES4Jm3NalFqA3rNEbugBw+9nJ8RBwXSy6/t7zqBtkHAEDNHOf1i7j8L1LdVO2mAoCRkq1n6ZS0yrx8e38S4KFrZkq/LBvsJb5QXAUyLC/E/CjlMBumR0QXlRaHHGSGYLnJ71zB8h4cld/7zHzYB0z2xEtGTZXJf6SpSjWN/nMJBDFqr3CDYsWP1HUxXi3HOD94ww1d7JjXRouP+4/MdUNVK9+Zeo568QLwVg9EtBcGsPxAPNo2q3GtDkc8XRfxCoZC1eOoiyETjXtFDDlK+jXmaAvme1wPMHhlYcnTPvHDiYTPwRLIr0MfxE64DWWDbzGRzUrw1xfzBrAdZz9xthrkyL3BTdYOfbiVVYbZVJeQOMysEbML0N1r4l7s01b+5jqcST/m5cMCEu79yUqpGzh1l8yw0ziq8cdx2Uoo2rt+4ZOS2S0UIKxTD7QrBWaX8Qy8R8HHxzNDDtwe/mDoYvYQoWi+G+ZhQfvmJgQ5YeKgdWKgzrXtL6Ydhf4gW0e9X6zApKfB+sEq+A7Hj/dxgqTh5G//ACaKwN1aFFut2dEtR6z5DivqZUcVdl8/cGgVs6cMCEigxnn9YI23zYXbiUNW1WKeH6jr8zc1BuZSyWzFrAeKgCVuUbWZaQPyFjoQHar+H8zKWNtzrUuuZbNlD9ZYv5hHo4g93+8xVPAF3Rr/ADMordd44SDQ1Lp7NJQWIMcO99zKOKTylhriwOEYiqXhdYZii0MkunmApclXRqHr5hfi+CWB6Vpmv8xK9r41Cpd2wquYDR2GvHEUKIrXQ48R+bAHbzHdkHbBK7lFFlg7494WCWLXt9iLRVN9D3V8ynUsab/PMMWHR8stUp6hSt1cdJSnhLYBCqPc/iD+5CitV/rGETdJ/moEAs5u4Y9m/g/b3CJaDQywcex3KAL0LC2U9VGWkXdCvbUt2DlYDGvzKkkCzWL/ACwsu4eVW6zDFi7qtrX/AJEPqnJpb3+uIqGdNUG3+pwqradri/Lum2W6jAPGW6t2RCRrIEswdyW2i68x54G1NLmQxzNaPd/UKxukV7bePxGURbBTnuZBpFVnmFOI1a9r+PMrYugdOomMrCnw813HLQF9v5l1sBbHbrgzGZIze25y2NvNqz9r7mAZC0umupiQLBl7r0yzgiWh9fmKRdFbr6ZTJRq97r+oVHE78/5m9Eacqat+yLEAHmuvpKpBrZun/fcdVerxjzuKdstrM4z+sKpymWmZjgKe/t7fEJCCytk7yst5rBN+7zzMkjVDSF7z31KVBeRm+uoUBBhHD37uBNmgNtGvbqIJjIS/hfvC8Ch73HoNFVjrqXNW2SyEBcOrp+023GwzV4f2jGesvjEYfHSoDZpenOI0AUd3/aPmZyBBcf5iYGclVX721FFYXYfUxhuVK+EsA7Tae5/cFitt2MDJIOEwZ5e5vZTl4jsGqswhquLyg4ZlR3izz/MMpyKtbuWDS3s1+kt3nfPUasXucSjdqP8AfExUDDWA11zLRS6uir4j9iSm0+Dn+YzRW/GImxXEyecw6bcQYeousOGghJTZK/zqJjcyvH/kDgRtnHELhZy4qswNQLVby1xL7Wqqx15+ZTVgWl7eIK48OCt/lGZQeQw4+ojEyyyadeyXKoZi121HLo6l5KuuAh/CsvcohjTee40Z0vy/3/k/vCosiA7prPlJYZkhcWdHRBOKF2/8NfmYwN34NftFzNlU4wfWY0Crh8thkjpscGuRz9SjUybObfrDTsvTbPzhENDSyFZ8YhS9VWwtyw0Fe2YzDwBI2494pI9WX9vMPFmzPHjeI3NociCt/CmZK4Eo0IP7yghoRdh/Sa3q2l1wT4T6lNxWjC15P7nM4c/H7zM9/EQVwl8rn5ljWrFEv7g8qjBfDL2Wk9b+5amYimAzOgW711ublrC2a7qCdkFF+Yj1AUILA7FSK+f/AGHGV4DiLC0HpKKs+xSVEYhRoW/aDTzO2v4goRbls8zY5ND55uYAzsvl6hLi7vWJf3apbmCuHsvFuP1hNXHRzcwFHYCdxn+VbCzx8TfUPmq1n5joppWFqL5RTnwEORz7Mvxur4b8frUZ1by3TiPNHoDIc9QJyxba3nXtDICzdAx8RTodWzSq/B8zFl7uvKcGyuXDX/k1CCjPVnqHtcnVzcCkGfl4zMWhLD2B5nJ4Gymqr+Y5nBQ5OGvP6QCMW4crexHD1vFOChHjLcDtkV8ecaPmANyIHotnu5RQhBV4AP7fUFaw5L4498/tNAwFT2/2mbkLDbziVSbi+XryJiXWPHlXP+XAcAi7eR99Qg0B4uTHv/7AUcXXxt8QGPE7GgtE92ZWbqt2ffH4RW62NsQXXUzkbHbdy+Q5+xX76zMe2S63SnviWdZcxzX+/WFokTj+JQAOoRSfsztYYq/vLpYIAmcZe08nOg/PzH0SS9Wt1A0d8Q21g4Zm665UoGaxgDnX9xVBIB8uZU6DY5f5BgAKIpQLTmXtaacVHDvRsgpSwFkw7hd54hBkeKx5eJkVi89F+YplOE3/AN3EoS7JxOGi413AV9WFM1cXmga0UMVwLd1hu+YlN2Q+8sBkvK0c1Gd2jCuwq7GbOoOSVG0xcUqTnus3mO8AIwR1d8Q6DAUfcx/upXgJdY06y7o4g4MBtPu4fMDDaUzzXi/1hJnRVH6eI2smzbuDa8uDDVSpxoHm+I3S3VnWOWXCsnNowQupcy5wRtO0laV3MPJa+S2qIV3Fi0WxlcVS4h5uVf1D/I5mZk3oxeoBU8o1bpznE5WrDJarr+5QPSE0rwvUF7f25EFQ/UINoTb1QI0oL+Kx9dRI9nhpba/3mNTqqivGnPtUpAxdlV5cPGvMV7DS0VxhhYJrLAwu6L/eVDeaaBm+eS4sgWbBfsfUHVLCjq9H5gIvWO28fUsSCt8VS4bWQwHnMY8sLZRVDStKHSTrh3cAL8T8IayX64bL+U+mOXDWOMTb3qYAGFHTX6Sic2UNBxdc8ReeLXiiiF15Zgto1bv4l9fzYmgqLyYX5isF3nWho+VlxRyBc0+z9VEPA711yF8RYOisK6AmtexpzHYxZNLZ49cwiEDk7m3UUsvcDkBkZdeMy6qAnBYPbf4qCqYmYv34hJsaudYt5iNCQ2s6iPm4tHxDVdXBvjEdzB0QuHEG7oh6BbkXiUdYATm249mink/3MchFwo990+Zg2kcKj4OTeYC6qp/E7JFSAcpd86+IfGpQtH95aqqwWZ3OiIVoarj7gWGQWt2mZ5WIaoYiVW9FxX9sQs2VbWeEF5KYBvX5mFKKd83R+YcOTUb+P2iiKDmt1axCqlbtwXPiAAKoNRXX61DRNFpKLw48QmUI60vzMo8Fa+Q7sZY3O8XMq54iCXZWi5Sa8ReRT8iSyntdZSmEDL8i6J+8YISYJbp4+o8tU6MWv6nByoyT11lhEjEXA098QlWyoborcI9T2JVrEdyGuety4/gKv/CX3QdmFKQ8yvBMfrVBWbvmXfsj9EpXApaVfn8xi6aAl3yfxrzEscG64sD9E4mkOTkgKlYK/ozN4tso8MQO9jVW04ZnSKIMUWN5GvB/WOKlDd9+Yk3ErnipatW0t08Naf1mS2257p2iCj9oxlOAx5QXq04GazinBvqEwZNxssiPQKhTTccBUOmEu2Kp3xwy/MKkpm2+G8zIA/MeXDqUEbgYcto5KFtlRmJOSZpmrzmUtDW2adal+f1Gl1z1A2lnUMVLFBZXDtzE2VXODCvmXASyBFjd1EpAWXOeHZXvAJJtwHkI5UIE/wAzMnRcKLS9Xn7qWSBC98f3LBT5LGskQuzc88X+Y4nT8m43d3DBcPStgVhl1tFYbP8AMwWOqNtmHTCCbOjD2/uLxcsIKMMy3ZnLTJn5/EJQ7j9BEypqW6Q/R/EtrYHW4v4g74O3KcpEPKtK6Il9NqlEI5V5f0mEE7AW0CB9Uxkd5tsatw4zOI3a1XWoQAIpdNrm/DLDtBDh0kJxtuVPj8TA/YgwcxGdY2r4lIZeELpK1DbQ0cbiRzkzWUcRGhiipsD9rlQwNq8+8xgZmn/XcINAjTZX4SrSstSm7mWa1l7Kuc+bi5a5jy2a3iUGfgT6l1WcWXuHO3MNunEvBh3YDr3iVqys7qrz3DACEurL9A6xFjS0ViB0aJdrwIDuV8TnjCCKXzXCvTErrujplSA+YGhZLzKFEMEXW6jhiClkCL9XdRQtVBk21jnqBcLYD8nvA39LDq5SEUKgXyl9xGQ1TlvmCLlZXFPMx1Pkiyo+VrJSFNxSp0QzmrqcC14w/WALV0a7/j8yoTMhyjqYFPBksy7oBGTUWtZUpxbN5ACCAunjGMkpXFqrfMzzbfh5mJ4LPJn+IVWFIxnQGse0S4sm8x2paOGH9skU7xQP+7gVyDhtn9Y8MNwMdfmFhD3lh84ZyiDZgNp4XHWJkWGXVUEK2ZBeCYIVQ/cOftlkRdTxbKZEp7vjX6x1MShOwZl8yXJgnx+alAYm285W+v2i4mJHyoJ7/rLLaK1i1rMahAgV2affcag4NuSlZ/EVMR7kwxLhb9vM4ioN7YgK9i7ifhhbgiMLFji1PxFcLKl7vj8zRjkF5wYT5injXsqEIPgPtK2y0yg52Tx9RH4l0K8S0PFTeasxe2MxrG9N35mBhRfvLvQLK4l2geI+a4UXkxmFd7BzW4OsDpeI+MONfmBkUfASq31xtZhY2r5h7GA7D5O4GRH7w9pZNMwLrLjHiWHOO6cy5Wzp+ZV2+wAyLgrqoNn6+I1bFTgxceVKfud8PmHCzL4VjS8zOBW0UUqnxBnGKSBu++GETcpo5axKF8y8phB7nUb40+TbB7BdYqkv31N4hE3TfjX6wzKHb4uG8nK5JV7DF2iElOA3h9obCxIEbY9sw1CLatL+C4IncuHHHMdWdyrDGfeYnJci6rMNbpYRT9UuTuLe9xzuLk9oYFWg+GKgABdb/UcUtZXMurKK7oZmD6zyqrmjAaT9Rh+WDHv/ACZhjaNpYkWUockrDaLGbjVZ+SKl1It8sSlhoa/sgrbpp1CBaH2519SuGyxPH9SsAElTfh+Y6cAAHBzGuUyu6sfjEzIZDkcA+YIGcFNEeHrtiUBhlHlLLg16GPeZ0Rkhp/1xYkiN5e+T/czGLdxwaYJydGfxGJaqmVYZQVNvzLc5p+TKCj7PEoKG8H2ijSwcfExAWe4Ru668jOoMKlLy234jHNqW2bggG9ID3uY3ZWewzM2XT8hqLeutlc/4hrgr8v3Iy0JGfKEuFgAVxZMGumQY1dRjxZ9glgBFS2rnPiW0GLZWfvHyFL6sISWnAGlXUsxwzJDEJcs/uVIKB4cS2L4PmqCwrh+Fal4A03ySva4UWmuOLhNNqNrq+JdjQkyww6mdt522ZhnAV6MI5XCC7uj+IblDr/fM0OtUbLxNCtogcYV+Y3FQUZLuOoKPXrDLDZmc2mf+8zhIb/Iw6Zs8vsxEIrVQurqPV9KcMQJonQ4yuveZ9zF1y/SEGFi6x+lxuMbbu5RL99QOfyGcKbceP6ZajhBvnlcEfFFjz/5LHXgv4hkuHsGC/EWoCxzW4uaQFOoZpT9mmPzA7l3fdhQS3Mb8Su3j+Y48B9yJbjANVAunHklzWg0uUVYD6Kmo3VRVs595/9oADAMBAAIAAwAAABAOCQzWx4rRySwnnQwQR+OORpupuobOKJAsDJnQtxrvIahvrcOTXZSD6YlQlV0IU5IzfMNzLgRjHQbUWGaaic0M2pyfsWQzjByMEsd18cI/9ViixRDmOsJL+AvmegMJ+/eBuNI7yDdePDziWlr4ecS59N83FsO1M/wofbJd7E5Z+qhRUJjRCkwjVIll9semFtee8tBTaZDmx7wYKRC4PRB0QMK4SLVdBeY4BDgvZsM0I7V0VUDNFcY+z+gnkZhKX09/wnSdrhq1pTHlDaUpia5qA78QvO7ioitLs2c5qejwsd0KkxqaSoHxlS1aIGZgbPwqUBCTrEVz6jMXJxoGo10qe+YxKmQM/JryRRZ8+56Epxs05sXEZ8fyMclPeIPqVUYydUJlFocuUHc3YFG9DDMOg2egZ5EDb13HxXAssgQaPCQsO/rHTp6kJ562tOwETL6Jgo0I3/n/AOFFcPU2cRtvKPAbBI0HG7QPmgrBUAxUCzF/Kmv/AELB7RVU1MObvtQyBpe/LliUIhWQ48vwm+2zQ1K2zVer8J0cRkalEv4sjkPSQlf3jXbkWmpJjzsiEIZjnaicwlUeidChP43kKXEAhHIXvznZxMS7zD3BJT5aQoPUhpBNa9/VBF/sgI2NW/Ji8VpTOc6l/NtzbRMkC8a2B0kxdvABJOCFW85YNQmki/W7B8VWgsGi+3aF7P74ztSP9raPBaMEr4svVkFdR5jCcza721VuS9CjopzjJ73IPY/1Ico1UW6OI6bw1MllWOM7/EcLtk+DzWCheUTvzoB7IyooAMNsDvNGbj62rfv/xAAgEQEBAQADAQEBAQEBAQAAAAABABEQITFBUWFxIIGh/9oACAEDAQE/EPcRM6k9LDqzbPwu2GigbYSaXb1D1JPbdDPJBt3EKS223jYbqTYOCR1d892NkKeWcmQljEkdt0Opd2c7xjd8iXVtsJGWHAScZZZ/zlnGWWW0R0W8gbZCbD2H5wY+WWWWcikhG/bdl4IMu1Lbbbba2oUXRkEJAypkHkB/x1YWWcmWcmXfDrpniSeyLt4SfyGcy7MySxL6C9DYDCTuEN5b+zmVslvUsLCxYWIPK/jI+ljYwvhCfOHO27ZZbEEniGcIJjKMyTeMAsJ032kJ4vauWv2wHbOQoCCgC0tnu6sPyxzid2hEP64JLScsDDvkkLb7YSGwJERtC7Xrzttm2WcNpKW22yCEkyiKwDJTMHucLSwCZOrbqWLJa8ASLQkS8FkGTxabcLU7nWTo48GOBx9obcl04jLshy7Y/sXIEusv0nNo4gyWRLZW39gL5fyid5E/0lrCCbqcj/LWFv8AFj8n+X+z/Lbr7OH2TPeI+iy/eHOeFOGw4W/3h/rYfZXewN5Hc3yWsSzwzZ4b/I/KS+S8CfZB9sf27M443Ooy64DfIX2Y4sssLLDgOm2sM6t68jS26PbXUqXlq/rYLVsndg8sX5MAgHkpa/LcLi1atW5d1tOJK1tlBHWLZ6xDpM4QsDbW4s5iZ+skJgJj6WF8gP2GeTr7wb3gZ+yOrf5bhnBdunhLOyxBy0uv2Z9QGr6Q02E5IOM6s2bbP8sv2wfSD+y5639IF7Y2oEsZI/y6sLOGWDIch+QX7alnSMWoS9wdIzOYOpMs4MzkyDjW39XdrCPsi7k7iW3kB8bH7OI2/wDJNDhkj8u6V4GmQNhTy6IPkO7I6jp1sbOlmZvcmKLGUW82wgSDFLqY7/s43u7fYCCN/wDINQNkeya2QOQMdw0sh3hgLJJYYN1nVhkpwuizE6ciF6ZD3HR1YTuOoIA6s0nJMYMY7PsBlmRmwXZlfYI/cB2lIMBSw2FbvSeoO2x32A+x2sPJ9yGN0bODMLHSzeA1gL1J+Q+S48LZ3KCOkF9npL8tbzli7ISGxe4VI5pLKEWawfsE4H6J6d3Ykxhtjks+yLBKMnyPdmUXZnaHjPsN71YOzYU6JZADWXWfizufOpTp2Wp7NjXyAye7O46dIAWkX2wwE/tkkpk426RBvt0l+8NZasazp3Jns48vWRjGy2XiVvA7LrCYviwsLGdWBDqXfUNL3yeuuNbo62N0skBhiFepBMtM7gfLO7a0L35Z+QlhfZKZyIJELZyf27JPydgAlOEC8Q4TYGsvelt6u4Ty9Q5G/bobwaIelneXTuOpSspt+3ZkEmjytu2yyz5bf//EACYRAQEBAAIBBAICAwEBAAAAAAEAESExQRBRYfBxkYGhscHRMOH/2gAIAQIBAT8Q6zC3mHphnYHli5iyS5ySNnFsiPNxczylevQk9oMrgmQeICyy4sm5jHc+gp5sLbbi0tkHu2W2VkbtSKWFzc3R31z00uPVG5skkZ20engjlbbbb6b6bbbbb6mc+RsbsnLZxKnF5TZkU79GLbbbZBhZx16DfQIgehxZ6ZZYWEidwyK9yxiMNlSVfTfTm1/8SDYwtgjpEIjqIM9sL5kDduPdgtGOs3Qs11sds9qx6jcDIZ3dBa2rVq1b9JHzQ/TYsT3mR8+hgWJYllqUwo4zW1kHSC7sk9CVCsZLwmHYleBthml4ICRKMpKrmyHOrXxC+22x6DWL4le0r2tyNgQNpJM7iLYOrT5hcmh3D6NM5ui19WWpbb6Fj4gbUFkLyycKAzSJ2wTJxG0gIx2GM8Lm27az9KSEJlg2YBnwR6XGQNbdBD7yBpZO/Q0+VgmZBzfIlvFycyRBMe0Hcr0lgub2Y13a+mrICF5hIIh4ZLjbDzGZsAOpZwuuixgff3AC5jfLP5kPeQn5WveHO7c6h+JC/BGviH8XD1LeIDos+Vt7x6Ut6Ot7Ow4y+C28WniBxk52wJhHDSAar/Mw6J6Gr4PQ0x875ITzAzg6gXUwHq4EO+mD4kbIB3do3hRvxaePU1bPocy5lWsCFcRzRww/L/dkCn7sQebHifha8F8rDcPv/wAhHck5CB+ovO3abbebHe2fLNbebaceYf0BmRz3E52Uh95YzbbjeLbDuOX+5si/1GOB+rl45/VgkhrnI0cv9SX3Zb1/aNJqzJN+Ti17kTVg51b9rL3/ALuZm8R4/wCrBypfJPlujkoxm3BOjFlDu523BHbKOZyMt43xIRKU69tt+2Vebt3YPP8Am+Hf5gsBzPYjrxY3r+rB4f1DO58sIcS9C08hCS9lsav3+pDzaDptHifR15k7xdY3TYPFh9rtWW82V3chA+ZG6tQ1hjt2575oPhhe8KI02veQe744EwL4bhAe12RYU2oD/cORLpEcxk+LA8P3DqbTi2OIG4zTAal1G88bCR4H4vcufkouWHuWxxITDoCeDGy5GAxZByWHUkHe4/RsPEkg82G8HSSB7Ss+OP8Av+IQZqr2/uHM5SVkYgLOMZ4xzC/E7KcMuN7es7782+XWyHC5Fyy5E6kJsJidxzYDuHcCGr1LjZfiHOlL5LlxcvNoOYD+U3BYb3n/ALb23xLrebDPXtC8Jp9JMVz1PwvXtcjlco8SUdsed+7JfnmMA9361msRU2ymMYePEm4ljCXDhmfKUckGrliyLnc2BA+2WhgEUDOXNwbjlyT5mZk28Sk8oVKLT3kbx7XI183PntE8eLhHbYWdCQuHHpLGD3Pq2nEAe8ZltHqY9Qc/FoHuZ7c2T94iWHIzByaXMOT8zqzq3198TcB5fz/wJ+eckDXLjnOW+DySw0JJzxPT2/fE6/KSS5BlwNOWEYIggwziHtLJWEv4mMdxDgfJC4eI5iPGMQyF5I5CCBvmw33k+WQt5CwMikRwYMwRPJsdkA8ji05eYQB4uu4N4YMcuR47/wBzm4+/3Y55WibON4B13A8nD+7Smfe46YyXVpxkZbKwPNjGOsnBz3GWGeKxKMZ3YHRG66kDMtOfUcAtGvaYOYpxbmlpY5bkR0cc5GvPFqPL/FoNLGbd4z7xchk68yIPDZg0IH75knlF0ydjDOJ3ORuI+V2ujq/GQvKxXiUsTyFheOLDN7k1JNNhpX4GRzlad5Y92QHokttq4Qo4NZW6/wAJ57e7DWWJhxa4H3clwZmQwKQ9PE4Q+8QdAkwQAniQdH3iXzkus8QC/CZYXfM88nTm5JeJ4uIyGuoGY+1+ieAJ49OJk2bxv3m0NyXYsfMMN6nOffvEixsQPzBw5FEd/f8Ak2FwgFOD37zDCzu/Ng4vj/Ug8Sa7BYFx7X//xAAnEAEBAAICAgICAgIDAQAAAAABEQAhMUFRYXGBkaGxwRDR4fDxIP/aAAgBAQABPxDkT4ZzvOE4eMeRDh0Y5h73nKuakdsSm8gt2t5GgNOcilhxuIwXnLomzpuRISmJNM6xN5q84BYhAzOgh8YVR3mhxxDAkPvGzNh/ihmjnOP5crnGkrWWXLY39/GJGpPWV/g/wQxH6y3vK6rlzaZA5c55x84ZbzhMPGGLmC5mVJijAcef4cLjFPeK8zBYGRlYdpvAJnnX5yJi3xlXaZsluD4MM5JrznK5FKBisWayzHd8YvbnFarIG3jEMYBUTCdmT2awmVPvEqPvHcsCrcvYQRVxWm4t45iXjFvbhcjXnGhaXGSc46YyYkm5WXeXgJs3/gMvDG7kwuFwcMmIzTJgGB/hdf4K9YGxhLJkJivWbGJwGs+OHmZ48d8MmKwWWNHP3lBgV3nDDGjcvF1jTXnD/HsRcCtW4AQdYPFx5v8AjPhZFuxmurgIZRnnnCElPGWu8LjZIwI1xV06ww4yf4DvLr/MwPeCOHC947cZMDBev8BYLxjhxDAMMTAw9MbvGjjPCYnjNOVyHWVzdJj6YeuG/GHrgcD4wOHtnr/kMVcvxl+MvL8YemAOp7xJuYaTPJgkriDNms8rnUUyGP8Aikbv8ZGDwCs+s4hxkyZMDJgZM5QfrJMSYvw4lyPWbyZvBDzgTeTRuONOKZrzms04w88Lzl3zh1hi1rPrAE4wAcGeObama6GLcV4w98FhgwebA/4n+AwYPTPgZMrx/h8P8IyMjKme5gDeLxPvPlirI4UHfuZwrAdBjqYjvN//AE0zVqXBhwJm2pgChxcKQJjqOXBusvKyZMmHxkyMmTIZMEcMwDvOxf1ji3BuHKTG9uCHeI84o95BkwMCnOTnz/xBwwMhge8jgOB6yYB/hWfDA/wF/htisrxg3eSwLQYV0ayJcSaE+cRXvF//ABexcA83ByFcaEmNcDeFGmJTdyZMPTPjnx/+S8P/AKBJlTXWN6YedwLbH4yTpwhk+MbjXlmRzeDg4Od4FeMkf8feAryYw62ecvxl+MM/H/EHZk+MCYBcpMp/gKUznAwO0XOtmR6yH3lHeN8f4a4ZDNsxl84e3+Nf4GD0znxnn/jeC/xc/D/Db/4HLOPGPrjnjlYrBDnY1i+MbhnlhwYWxThTEYX1gXvK8YD7wQTr/wCDOsLnOayHjIYB/hM3/ipkyZs1j0uHBdZtycvxrECPOKv+BOAyZHI5WRzebzefWX1ms1geshkMjJyMj/4FYjjhD/i5cOHDghHJWYPTlAYjiOI9ZvyGId4x1c7BzZ0XEdOMOH/wE/8AgRz7cTg+ceOsCb/wrlTG4HnX+CuIjgZMG8DIw9srL8Z6svw4emRkd4eZyMHg5s0mJdYl05MR6zeb/wAT/E/+HE9ZDEYy2TFkbxzVLjbWLB0ORxzlnj7wHk/OU1b8YXL8ZrhZ4A4SCgvGCUqmL8meMMVTnFYI8rEPo03kA59kxFk69MpisZ4LnhMn+S/xnGr5yztZFtfzklNveAuMLxlXWsOziPfOBFwJR/gGGR84HvAfOBjfjOesK6w9HAeHAeXD2wTo3lS/wxQpV8GatkZxihowF/vmlG8X4y7isVn6+DEpQfONOn5rgI0MP+4YRd4pc15zntuHgxo2YdccCkDTxkYgPBi1i5cbZGPzjIX1iOA4NcY2aMMpY5xcMZWoXymLpbndmVCEy8EcekIvjDDlfZlZZMCnBiAwVlYi6Mg4wveAcKLgAyDrESGaNuS5G4DxHKZR+MSKkecNYYcXjEeBfjJkW+3EjanBlnDfEwaNj6yp8pzkfTl4Q50U3vL8zEIi9ZWXBmzS5EiHjB9EvTzgjX7YOIAxM0gZ53BzqYMaR1gXb/OJwc4XOCHDM8usDLiTEHCvGV54y8W0xtgvJWOkms4IYRcYP/GcDTAaGHzcObwtvIC9YjWaZiveQaMTlMLaTJDblmR54nHz3jMANLt8Ykbs18/OImh1l6j0cYsTQ4Fq/jHa/JB+cfHiAN/OT/JkbMGQcPiMQ0D848RtZg4xXL7wfQQ85NC+8hoEwEZwYzQ25HnATjeDMFMQ3xg+cmZ6Jgt0zE8t8h2YTGzeH4yl7yBDEcXE8syVjFtZX1ieIuCyOYrcw28b3i+HAPVxyBeMi4FIMcpW4i6T3ijm5NMHdZi5yhMt3znMphqLMd1MyU5a1k479vjOZwVHw3XIBUpsxIor4xWMjCAJ5ywwG3xhrBO1jfrHnbhriV4CYdAYED9YdjvJqjy4TR33j7Gr1lNJZgPA3BTbziRjiG8DKRFg41YSYvQTAO8JxZEibcRsxClwTlnxk+Vwg7xLjBFAMc0aYJsiYDDPWICjjneU7wfVjC6yDqZxov1lCfxyjiZ6d4BOLiZaYzZMB7y2GMm1+sLtiQ3vLkCGR6cf4a2hIdhgUhXxkZR5Uxdg+fWNvdYTH8Ytj1OMAGFcY5XQYbo4OhxmmEcuesrTBGCD+s4KtOXGAPJcYvwZxEw9BmFn93KBdYE0pcLGnvIptiN4MQ7RPnFdHjHdsa4XApTEYDzgRFHa5BIBTnGlUw1AyBuDlT1kGk4ckztYwwdjhwLiQg84w7eMNOcs6cdKuIdLk1EuQ7xwrPGbHB1j0AcQFmuzLOKPrAW0nJleSes5Cx94U3d849m8LBF1VzeHwcpxTeAFWJSsIJMg2cZQwvkPvC4+HXeMQ0VA7xCrI8XjI2o6evvNuVBiNMm+Tb61ibHgysuHAYzrFIXBZXXrCPhg3QmbOcML3iGrhU4esvYzFPLhTzijmYu7MpvDRIr0YxcDyZUii+GTLyq/OMdU9Y8BBnnSYB5zs0cGdsPkIZ55M3J2ZXAuU6wwayZXh1ho0uVaCTJPOM94AC3HLEXSl1e8dpUhI37g2QOr5MRpS3AV+VC5J5y73l8GNNWZrG14MFRY2umAYjc1usFdhespAp3DABmnvWO1L6wW7N4ZyfrEB3iA6uckt51mhsfONCCvPrFIp9XeQblcubdrlwtMQ2LqHjGVgO3vFyo5wL4mQiHvWbyqSZDK/GQRebuB95EoPjCj6DDwJ84tzDKqDfBiJHAVC+5lnL/ibYFzi3hnbhZvC9GbIK5cg5DFuAvwYKJDu41vQzdgV+MCsUnrBspuNDI8zDgausIHF3c4k/OQyB+MTXAJBM5VzbzljfOakgTROMdDRbxhirrsqjFB1p8a9r8JDqJMNjSAnHUzeGY1gG2rc5oaG8FmBhK3gO3VZuauVOmGsa+NW6OjIcgy8p/ObYG85YODQT6zYDjGNpGDkQypP5xRmjoMK2J4xT1vOXOQd09ZDX2rlvGKsG9t68YOH4OOwY51nkPxjW7/ABmtV1gIrPxitT+MjgrO+GMhLj2ZrC3yrnBvJgyIecgBnkxobL3JlRF6K4Ss9Os0aPjWPVjmuH7GNgRvCOBWnoXNIn1cU3+zAc1xCcPnDKP1M7aFwjkDFLQvfjOQJkEb6HGbRTmyMPjHFXD1m1JvvG2EeMXFDGtw8YYns4cCS3y4teERMQGeqbw1cAQ7GC3q6vswuPzr0iUIdLrpOtrQdwLIbZ/rDUWoAcBptxlfXtKA01NK8DyYPv3N08QU9NblneAudygksqXfJU3yYyYyEUGUSXdeSqXWLrjMzVETYd3VIBrlyRjk0/nC7KMHSTKXn+M8AxLr8GK3dfWJN04y7/DBcj7zxH+MQBE+8QaDge8hRL84hARb5yroPpxdhF8zHbV6hmoAnsyNNjzLiYoHZFymnBrFnmZYKh1vNQiPnhgVmYsqB213gCExmwfGFon3kajwZomwZhF1OxcpoI711mz5Y1oYXX3Y4BGYtwxzg/e8puzE4woUmO+q/GcwPwzhiHvDst8zL4rAlA9zDAKeQxrv+sDJIfJijoh7MEcfphOn4wZsPrFE053jfTMVstYe8HCc3DAxtrCoQFcwEvFwANPcLqFAUAB5hiWaobsRtgpodB3bjCNQhTz0nOHOTYgyXWjz5x6+5qC1G50MNb74yeg43L0BaaCFhAm3DPJMSiRA2k4maw6BUNnvXWBgKccAdwo1+LHe2Ax+Jh1pwHQ/jK5D6xen1i7qZ1o8lyTWnrBCm/nG+S4BRfG8Rw0+MN075NZU7L6cAaP5ztM+MHtfRg8RfLC1ObgUdvrBiq+5lSGmQaYPBgT3YBVuwOSBgQlOt5fNfvH7NfvG+5+HHlt9ucs/jADr8GFWSMofUWs7gPnHnBPWAfP6y/YvwYcg31mnAYN+DhgCi/AM3amAc/xhb3+pgvL+Ux5izxhIf5OD0H7wU2fjCdHCC0+3HiAfGcKdjHYFPvfxcNYChSEloklDjrzEztO82BqKgIBssN4ISTI4W4iX7OSucXBuoENau/m4IbWhtaLTruZQBg8uJCivIJxtyRU+DBQWKjXfDwUwCxgDhQQ3B2aY7wDgl2uKq9daxo1R+87KfeKOROcEuH4xRuQ8nDt/Bw6x+zC39+GJr+cNcL7cSzz0si7MCePxgDYfkyOQfrAtmsLebi3tT1im7jbpGLdD4yyPURGRwU8I/wBZy2+UDNEE8NyaK+A5p3ziiYmoH1xlBVHvbl5U9/7MuVL5eF9ZkdifOWPmFNMo0z5P4xX6GsX2voH9YE2PhP8AWEp+9/vJmn4Mvnvpg39Sn951V9L/AHmmE8B/vFNPof4x+EfMfzjdfhsR2D4wW6+//WAr7n/Az/vI/OJOwfR/eL/hB/vC/wASP7zYnu9J97MnoxQtIl0K3DjqGsWuKfdPac2pVdyYS5fqhpK1Dr83NE6Ji2MHaL5zYFeIQrwR+zjLoj0VCsjt9GI0F+RY2d6KGbsHcBrwOzwfGRxVU5oDcOgvrrHMQI0gGwo8zbdZqYQMG6wwPeHvCYSYo2OE8YA+cQ6h7cTZ92OSbJswPn6m5+kGP5xeC9rYHND6ZrBTxt/OD1+WMW0PrvICDrwOLWH3jf7ow+uKnIYEVh6mU4FfecKJ6c5Ie6YQrL6JnTUPeD3BluWe7mzw+tueCrnIYDEE3fObKGD0d4SodOhj7T5yB3M7HeNmso+MdWxg00H7ynrBCl/i4/3gxboN4q6Z84K4HKtJ+sA0T5wPnAeHDNiuyJpcRHjRdc4BLggVO0Jexm2bc3aewJIAhG3RfowisRBETmc9esi0fpvIk7/WFFwSiiF0GzYWzAhRqokFegaiNVwpBnRojpQM4684qG5o6VEA3Ve4+sP+CI8mKN3R9k7zw/li7qH1cE4Z98BNB84IwfjCfNfGJcN+XPQHy514OK0t6cccXBig9riyxpzHFVf1YY7veK3ZOcPQC/LDuD4ctjHhjEFS/b/ozoX94V0X5ZgTo3V3lGpmORB9YGSj6ZG83YbjCrvhJiTofLcKy+kxFoV1TeBv+VyneHUgPY8ZXXX5zhJfBgAzftd53G/OGpF9GK2w9TDMoPWnAMK+D/YxrDppd/xl63sIGKtD2O8S8z5cpiAcpgeB9nB8fvFOFw2z6HGG4e3Fu1f1i5wcWda9TE2yni5p4MKTlzgDDlFipZUrSa/RgaMa7BIbB07aes16aEw0IcM84Y9tQIkgPCb3lxYmUiiN8djflxEjnK67RAJRVE5ujBjq0JFsCpN63nDgo4570S3yCYNTzSQkOmMuupxjIvENoclXfOPUr85XJiTmACjSNcaXOUC1+bh6/rIvJgBI/WD6yKE/JgIv0T/ePYUm6aPvKvYdoTCBD0pk/j4BuU1v1iFrsVys87frGA13idYJXDB8/vCEh1uDCRS31cKBS/nKandGKEK9mQmx8LrIQi7ilxaj+GEIk63isn5YeRckY+afeeD8jElD8GNdK/Gbta/GOra8GAGwfvF6Kjw/6w4U/DMKyDzXOSHq8tqWvlxN9NyYiOF4wCcl8Bim39ZGgrwuKyA+C5sIz+MHhvxkFr7ZY+HxglGDuCnzgH/ky3a+cRb1iIYN1l8C8Fnfeu8DILCQAikJbHl3rEjrUUtA4rq3z6wQfW49AnPpJmoMPaNfxclCGo/Q48ktxtpEpXYb50GoJvGSQD7ROnR9EObiMxBzVQRMVQECHQxdqAjnf1kxoJwGcHzr8Yjwh7xR2aPDCZAo3iOS94Wn1G3BHQLEDkQjXwP6xYA9b/4mJaSwFH8uDAd4ga724KbI5iPxOcmVx4MwonAhIj+QyFHHgr87xb053aH0zFItvAJ/GRL76YfvC1BvJX8GEgfSg2z4mUJp+B/JnSA54v8AGIL7wUweAJsGZXPYhXJcqSK/1hoje0HDRj84Ha8/bLMCd6M3dHUOf3h+wWAO3XjELAUWj8Sc4DWfBszRsmiK/nHdp4H+8kUHpw+8URN8A/dMitXSDWaYc62sPJT6X6xePnmC5cAd2g1h6l3VZ/WOup942wHRFMUUT4AOPKt861mn4a4/eDnpurT8Z5ZFDh+zKWRowoH4i5EhgLaGCwcEPShf3rEbInMUl+catYYtJ71dfGEghZ9Ae8PvujS9PjFuw9Mo4pr9ZWA96ADVvN9U1gUxQZGtJ7Fv4xtoWprRlaFBAqXA+mTPtA1oTR1WZMlMKeqr3gzH4BoCcy+p9YviMLIU0b4/vDfnCAAUOkrTqZB5JxjrhIR+8SKMDS2lHbq2DvBUyzBNEL7795RjFfgorrf75x++8neXPtND8YpTBQfzfOEwgarQwEfZn9YUStIaX+MQgw+TCCN60fzhzguRn84mGThBh84wXOCP5cOB3jQPqYPC5Tbj4wQ94iX71g0cvFTKwvTUmt/vIaK7YKfOWwHVbf4xgNbD+rDuvn3fnLAGOC+OsF6gZGhhxVJ+8dhkdn+8XRQhW3R7r4yamEIRHhAz944jGxI/GRo13omPXalQWv7ccUY8pQ9sysJSlTfg1zmndBCBe33lXGV0v8ZYhp4/6Y8nTpBgT485D3jZjP4/OJR2JXE+x6Q3nDQ8RwYArW195qijpp+8MgPSN/bHr7hP74bIxDmr/GCA86QHHnDxvMPeBxUhyOHh9jOsXQX7F/P95M3EGgRrZrNoLRU2Jy0icd47UIjbAnZoa+sQUgNUa0Tkv84oPIQEkddcesDQAxoleGW8Uhj91Q031q9+8UEfckrBg7Kg5vzcEaqcE48YnocPlyNHW82tyEWdEwc3ez3gicK0OyBzC++GF8EOyrB/evfvIgnQ3UeQXkTd6wBc4mJdr03hySqo0Esfe5R5HAhdBKXk3x8nzjFMCtJOvA9fnA94GoSbXHA+N5LsHGFaI3I+2BukO1/XrFiyQ9KCT4w0MIVut/jJheWwvWJlO5SHfWQQIWDn3inbphaU5y8rf0CfSuOZp5dYXdu2/F9YZvWH4aP94wLVGA08y3CF0Ro/nDQ0ytBvgthgGHZIL4a1iwHP4v5cnH3wPODyPzvGA5OAIv1lqHakJNBPv56yE5LyD7a0ZNsNpO/3lwRewl73m+dODFMatpd7846onLbBVHMW+hzzjEedn8puabwKnx3ghMIwn8ZbIpSA4ROXt6ytYnwDkoafN14whOKrS+R/hiq2AKHG3e9+MRDVCQN8bvH3gFcHgAJp733xm3H0EL0G62YZtSL9EuB2p0bwYp5CQ1vfGQIB5IEYi4h0CYtHr2cv3gW0EiQP3mgP8AXvrGHjWgLAej1kVOTtbkqDfb+8NyUtqWY6qR3iCT6Lp53Os5nQhp/OaEK5LFxvDTqr7o5NMypd+sT1Lducec1EzqlTzxikpXjywrVoNrVmW0GLIgNHVAk++TAUBx9FBU2qt6u/GTYwaIo8wOtz1hEyq3vJTqHfbZlZFJd9BbCFj1vOLbzQLs4eSSM5wkE06U3R1F5ed+sUKi0x0KvJ4yLXSFXmD1q9J0cmPwBzY4YtkIgED3vVfqZA52aB4m1PMs7ytRTY3UJpZcEaQ4KdbpeYn5yTvNRE7unrZxHodSHOXKnfBjTjre+C5Oa94tTzcDgCkT8XKrMuyAfN+uMNwrElJ51gm0So3+ZMGA0aHhfnKMRKVV3gd6O/fmf1heN7qPxZmy2BBPZ+/nGBm6icN04zVAm6LhL85Ru7RBHAnPvoj+MlMgspTIuI9oPtcAJPavGFJCP/AE4wqBRXr/GCqGIS+Z8Y4k+rXJtB81iVIN4h+fOCQJrIXg5Qmxh+MOEAgPDxx6yoAPHU9mI00OkF+MFRebGvzcmoGAjdPCT94qNvNGxuMPyxmgBX2yKpM4VgM6/C/wB4o0xzJP8AvnKiX7f1nUB1P9WM5BVpU/36ya8sdM/nIHe8SYmz5AKOn7/jCjSnkmKGJ3cPSxRDFn/mUMDksFp+neUFGTfw5p6IiQExpcFoo+37xsAi3oXtjrLRPyJGAfZfvDMsG0Jrt7c8m+sPAe4R22mmqW4XA3rDrErU37HAA4HwUWt+ePUOsIRyiRanCydYxMjARBVPTl1+ML3OpVDok54KaxgjQbd6pUT8YY1oEN0PPyfnAgIw8dp5wiQu9PnADaBtuJWOv7yiWYwB44dX3gwIUSoOrZci1U0ciK7kC+PnFkX7jvC8bIHH5qiS1B0TVE5vvJOwVCaDRvZbv1lZHNA8HUu+vzjSWULw4+cXwWhb7mtfeM4RXt+NYVBjIKf1g5xWtHfjW83a4L0H6wrZDs172YJxIFsMdknzhMmb0g0/WE1whXlCvW8OzpGKRnGDXAEQx+dYMBNHKmoL13v3jPWFihsm1KPX3wYOGqHYEZQDjt+8JeJe0reOXjeCGssz1RucAzeIJ3RwJsNl2yhUr4yd2AFvDg6dut9b3xjYbgetHfF1x7wih0QEb7ebr1gts2IFJwenenIhD19Oo4/rLUkpaRLDeDorrCzUr2aBLT99YvA8wkhvRSpdLC9Yx4J/kOheDdOLeObmcuAeTr25X1aCq/MMHnwqjSYTqN6s/OEVxlNOsVEn0YDyvK2ZTWt4brAWqD4weOYGpPwyaNSaA5csUWhvkIL+z85o279lFq9wfRjQ8xIrlG980ZVDPE5yAPnMFSDQNVgfLwe3HdQtJQnlOTz5uPI+ALUXjzkT5KFpRqXR4fLjQ6wO88UaWcm8K7ts6vIOp89O8nnNVIgjKtj13xiLvdohdivQYM3jIptotoQ6esYoBAKoPHRd/GbsQWR2Iv8AzjC6NLLAGOfCH0YVDSboGg2HBp6uIo2CUJvkZ/GEAcOmcYb0CbcqIp5AB9uFGynljAzDS3IcH+fvOJT5c+8WUU4ecqdHTiEUX1xgkRrkxwoG5c7Rx3hoRjvbjAKTnTCSDfCOLOgL8t6wh49e2E0EvAQ8TvHkBNFHo0d4UWgBRdqvPf8AWIYx2aprfOsATrVYOtWc5yZIVva6N8YgI1ChsnIb3feVIMqMKcNb4fkMGmANHSb1u7fnOcEnQBwGuPWJoDpsoVfHv+PGVpo21a5/DP3iaC0LTc4vHH/bhNwBEQ1OfGPhwEKXQHPBjUCEQQEDfz/GCAA7qhNvPF9mGQBuMJX1XWORhgB4qN3y4/ONR6AIHsfOFolSQ/X3ipC90KHu/WDW4HWt7E52wk6JgFU4mQRJN3zklFmnfZEhp51ixFi0DIOyab5mj3kRyAosBdQX8usBQPSBKCt1HwY5RcUPKU3dWOLppUs8vr3xlwRTgg9h3/zkFozdIDDajN3fxjHFkG+X/wCMDUNyIPiMm134cfXZACenyZXt6CRTyes4wXsvGJmPOVezNU3MOwK8kTxyYMsQtaut8hGqzkwOEiBsEOk9mOVRFHymaYviAPsuPziNLU6CWxCO/Lq4aiRV40LtE6Oc2mc9KVSaZz4mKSLU6CvJ/wB794AKEdRBovF+t4LjrliGlcPHrhxX+1CYFSbTnoZkp+aG4L5KtR1dkxyNzJ2OYpxqQ84rPKBze38/eIHmo1z6f98ZzJchSGz4wTNEontPOQkmKlIdh7v5zrhQ23n11loALy8Pj+crIe/s7wgAtIPHh/ebcJK047/jKK1dJzihgI5TO1psUTf3m1QRPGbySFDnIEdX8mW0YnZgU9AY4mLTYPBl7CmxMOoACbe8WiHAyKMqkk5zxmuF/v8A1i2QZNVx8YOlUeMTBp3GzeKPXUdF43i1mzSndP8AeFRiw8Gzj5x3rYAImveDPfx3i0bUS/jL6G3fZg8gkPeINJk7BYKNn184HcasFf8Apz3mvIKHMCd8OnxigsFUg70R9YdSvTR8pTGtALyO9axw8ol5RTZxxN3FnBoYj0ll7nXG84kEuZbxJf8ApjwIGwJPWFKCNPQ1TzMBFdoP4zppBouvl/jvI6NyE0InfHzLlgBoICInyCc34wIpEuN6njQ15dd5dehQFNFDeOIIoBCXQ6N9zBPIyzhCSbl+8gTWt8mg8cfvmZrMhBpsNJ0U3eU53lbjqA7zqj19XjNpnEAwItmneCL2IUm1vLxZ4+suBw9BbOX1miAlFXxCG3cHe9YINuWkI3qDBjfXl4yABUUZ3Nj643hAERu926ePWAJEMBp3z3f/ADC8BNQtEdNxTXOt4VkoBIGkukmafhMATTkQLBSgdbNLhWLqSgpLvReGawllzYb6RexH85BCFkHDzx7wODUDLXvvjjKvuBwFaqnBl6wlqk6Hp3Jj20j+DjGIBJ6f+zL4h6O90TLNXadUcD8mCAbV5jwDrkV1mu4NJ2dnjf8AONRga05OvpEw2eoVLTWvSb/OCEKaPYpp9jxiJaH2E5vneOtaAoWPHDQkW/o6cvA0nJJs/Wckcg8HGUWKPHz3kNUdQ9ZcK8694BbwqvxcY8gHNqbwfjKgN1BMSKjlcQAIaU64xXSRtb3iZa0NeZgSYC4XjEKkuE3vDqwlANZK6Bu9ZPkDRC4staXoNBQQsl42YM0lXTezqNfo1hhgrrhqX1/vGGV5SiZOB7/zFwPZY76xv6Alkep995F+PRPXnR/HeHK3qKTwzEW29nb9YtHZHgFMeJAtNEcs5hpp34wVxWC87Jfzm/PprF6LTo+veCJ4tQ3n17y+r8rz53g3eIFNkv8AOTcTopHkwrJwNjoNm43m3hzi0vgpQehsLrfvBZdRLCE+DTXnZ4xSQt0IvC/96xglo6gN+OgySr1ARBd0BIge86x7bPi+dn+tYaeN3BHDRInveEEiL1U8BsUmGgGgMLtHvdhrqu83xZDYjfLrh+8FnAchGmgXhPH85/RxxMsAp2xNuKB1TgAXAB7BJvq3St7q86fC/vAaAusUlTml47O9YNokNCLxZ3e8qzAg5Th1zjN3Ea2KAfzrHps8gA8mvCfnAJpcyDvZ54cUMiDpYp/Tl2nPDex/UwZJjsnL/T/OCNnQrJ25/P3k7Ma5V9ebbmrRynhtr4UXFi0yByXv07MepqMrsOv3MIwoC7Kz1E78+8v2FCCO33wZtDXy6n+k4zgnFHp2f7cClEhwAk+zfz4ysGEFR2zve/jO6ICbRvbzT7zk9oJ8yW3TqPLiDjRGMLE39ZCZtFqL0fX6zoIeIwn6n7yDUSnLhyQTsM6+cuODdMCCSLrlt+NfWAH1a2Pv4yZNhAl4eTsl0YSvNgdd38/WCUBITphosb5415xyQNB6uMlSBKh9ECx4yR06CtS7IVL9AGcRNrXDSgNchHWjjFrfyBCO4q8635MESKKOJIz95sVgrB24b8JyMcaAFoHlUYrXWbMDSEaxoiaD3yxkWslHQ1qsPH3jIBCYSednA24oEpHRspz9Zs1s3JHp/wC84uR0NlKJeJgKaDgYhB87P0xDHMHINIsUUX/eSQBQBOB32gfWA8iINB11+f3lvf2UOMEz1qcdXhvXeSKAJgGlLnnAzihokfno+I4KBKIjQA0rNcPvHMM4JtgDms+WnHY+j0AbvQ1TtTHAhWG4mgp7jXlxza6HQ1b1yeOMYQEmjfPG1q7h6xHBVIRuerput5e0Z9Yrs262ce8fLr3c6g9y+m4XNUboIX8BXexM4YwkygY2i4LJwYI7QSUDBqiR8leHBYKXfZ0HbXfeCdkLYNBU9R4/1gSUKQRbH5DGApBfa0nlf+ucuJp8KGgl3XGONFIDAKd+ex8Y3kFJW6WNqvngvnGkKUU1qyP5wRTwUL0L46+WYmcE/i7Xt18fOTgGlPdq7PjBsiRoItHreA11RAb5/WGm7A2FnPpH85xMR6D2T8D95BKBomhfxqDhIAqzlFtvgk/PrCJqbsK2/i4IWJsBhCFfT+s1MiFTV3tOJue85GcgUqkgb7mWmOQraZ5FS9bxni2S7iyNl1yp8ZBwkBAO9K8TR+HAtjYhoUoQXYzZ+MG8O5NueOUTbsbcvrdLlSs+CfznaqkaLw/pH7yLGgcOFB9neCuII9sIp2Fdup1MD3smNeLSvXbiwqB0KD+dXHCNuftB+RPAYOVoCo8WE8O/XeF4QtYIbs52u5icAY0Q9EUeuS88Zr+RK080JAY086wm6iiEaO9B+ceRykKLoS97s1MkoRERsBPDsq3jKzUKy26v5amnebiOXFFlvfF31huSOxPkOCCLMYxAjrUKgFYWLNvjDCB7hbGc68/ThRVYFXY7eI5ygBJpumtw5+cUodtBF69a1vjHJsH9aNVyO/i4x61gbOOOUefXxlVjsjqqt3CyvHhwUpO6CDU7UlmmZMVDjdUBZf8AusiRg1UcTkGv95RAEc4DydO587zTiWY1Wj87MDWGaC8ma2Ka84DeAKK/cu0v3h1QSBLRiQ0o/r81sgjUBgp3u76jj9NyAId0I3Rhi0HJbt9qK00/zlWkBfSoWvJI6JvOUuycu7DR3fenOaTGUAphNiq+Di8Yg1VCNC6Dy94y1RAp+mjHc4mAiIVPN6Wm6S9JesprMm94hEKQR1OGVp4p0PKAZrjW8YtMRdIcSbvesYzDWuDhDnshkxoYLynL0decmgeSD7c6ErhsJHJGHXOqbHE1aq1defPhD5mUtqAukK+Xku3TM2atNgTh4it4tubRRsjEGahcVLDTyUKXwdY3vAE9mmvD5w1CdIux8n2H5zQOVGtPb5bo+8NCfTRhj4jxgH7bWcj4mbawAASlvrBAG3Cvknet4d8REB8JzggBWB0vSX6zQkKmjw0CGpz5ckenDNyM4Yg7+MtI02eTUNx08OMoUyIbi+VlSieAij6Ul1gKi+AFSTla15HeO0YKjPronb6y1+hQaRJv0L71Me1FBQCjyNeNYf26snZ3qd5AW6cKWlSWHOKVRCeQR12TJhXFKvk+qvDecRJu3EUo+jfnnec8VIwLs1wBs8XD0a0DcNjoHHeu8EWwE0WFURIhz6MAA8A05w9boi98TcuHgwRpCSgnvrGTDRgFglNTqYmUoDYFV8/+3NmDgICFIHM0kfB6zhmaK73Uatef6MFmpIAnPUZSU/8ADmogZg42MRo8d5RbJtBuU8NN8YFsiq0lv4d8+ci1kTmUkDlHrmmMNgbRX2Oo9d4VwoxCJ28k8YhQce7M14NGz4yMc5OwD6SI8bWWCo0FTv6Q7ybvEDdCJ0tvzMbm2BAmsJrZ8HXGO2qkNUoznaD95DxANWErCd33xDvNb9FqFITtoZofQx/IMShScprQdm8usch2RJVNo5PB7wyOBWQutLcJx4MXtAVegi9g0+sSgz2xoiNyCl5yLbB4nA9RsksTvK121kbrtTTv48ZBaRTk5VvZtiezxgdqFXkQ5Y7Cdms1Oqc4ehiWUXj5YYoCftrYF4uo7wIuFKq7HzJL/UwjhIVA5Hex1zesE3oARHcCQWcPPG8uz2FnYbvndT1mrzAbBXlV/wCes48+NA02/rWvOAg6LSi7B4+jFyHUQK/k+fUxoymUy2dCvjeb0pQ4sdiQ+d9byS4bDun5Gv8AjA1czgpN/RvvWSpg8khgfMfzMNehZKEJfTi0kleDAiSfPxhBIgaDR+5LrjD4ImxGjXhd3rK1+gYBSPBtDeD6VQLZNuH5MUBAM7AuyaP41guDb6VDZve/Ru5NNhLYrXAiqPjnH7AEKG1NNau+EuT2GIE4AEdBwnd5bkgu2KF2CdnXnBWPrdluk8Td9ZZC7eeoV4DWjObCvsR5rV9aMsU10BNtp8A3sfnBxV3KIaGokrTOcfVmk0j3+uMQJApi5S+r5vJd4PGWIRQuogKv/pUpSrU+TwPWDhclURTX/DMdoIMYLBa1vjmccuQBdJFIFylAhop85oxKbpLFnJPM3iUhFkFaKJqVZyczIgGriq+EQ/8ADKQNHV2DZ9munjWayHrgEqjvk3svjNXiYWTuDsdfHnBNkzroRY3VM2x6s6Si3y4JpDILgPdnvB4WEYx0qyM2afiYD8ZEgFWPDzi9YFS83OPnyYcZdYIpx39veCxA5qV43y1hyzG5QKdEvrb4xZsQGXQI9CT7wdKKwCEB9Xv/AFglj8xrkGidPW+TDIR0IpFD8df0xIfZIcEKQUXLOtLjKRIxVhUmkTaImMVmN6dKhwRq3e/DgMvwU3btSKnVwrk26ldnaQni4AblsZLuUbDOuTiB44DGQhpO+fWGs9ADsBHY3RJl8CkYQRK4RN73tOjDYgwpqxIoo69NmL2ONWV6boBOxrG+gVWBljSD4pOskYtdnAm6eXnjNeggFQQ5bwcYDu18ju/eNC50Gm54aYpcUTNbNGwQBybtQgoQ0NItnPxjObKKYlDhpDNOVYz2IgERoujJ7jQD5Evhx+MNcQqQRF2118/I95xiGyDBNX1jgPIppShrhRvGsSCTcsAdPG/H7wIA/XafB52kOI74xShc1I/AN884tQkBjLrvrc+XEN62IilFvROAhhwxGoUHpqu70dmD29E2k7dita9Y0xHQtxK70nG94oqS1WXa/ANucEIlGiD1PGueMgY80CugQUDjU94+DyjHUGm0rReCc4JEWFxGnBAUGtboDN8AttkGhADjjjy5IFHY3gLyI3Ymb3VcoUKK6echTG2jsHF1dFxaCAcC2653yyzHJvReppeRChfUwK6AOO02eXUnhzStCVXoQTgBwE/eb1QhjUAGAXWnUdXE4bD0UlGbY2x3U6Br1zxx/GJW6We8EnQEunAckWwTaSI6vHjuYSwCoKZBCFAVhwTnHILNAQRbMAM6Ted1baQEFV0DW206wShYwn0a0M3deek7NJsOonDwF49ZVaWeIGt19HfeKDqiXt45QkNmDxClYpsB1trg85AlVCbIhx8m1mKSWA2RGdisojw8TBmbBnPrW9G+bxhV8SbpWG+Kj+daMraalFCkGoE43rDKSSQ6CV1sj5EJ2Yocle8BOvBZqYWehC8uBrv441i2COASKej4Oca0rJjaOzh3Pes27Jeg6Hn8nHm5LMdwtSEC6ldeuMB5QXiENpwdqWUGd5dikKUkEOxNs/JiPRyYKolXwUkmzxm2eIhGg2do4nrIdDFgiIhej48ZKswnK6osl356zaQRI0JQgVdj68OQedsOLCvYB9mUwjJKuh4D1ccBhNv3UjNNIT5ZSrgzYWoxQdWj24kvUQ7LsSTj46wKnJRVAjxw24I7gkGKxVczbv3xiomnIQeBNeJ1gIh9o2gp3QTZnVQZB6nI4PnzznYjEWPMl8JrEpyqi48qJnTm4kRq0JBrRBV2a3aayOol3YbY8394tUYNCDnZ45953J2uWO3pkU8eseVTSuGllQh9LL8hShqgagjAc63y6y7twk0CkvSYePWJuUZJaXSVRt/4xF1knBDBR5I9PcxuDA1L5dvnWabinMBIMG8CjRdqaME0/AHnWEaBBrk7xBRWSdlS3bxPedFnAKhyUIKm0mDLByUoInW96ckzKeT5o6JyxAyJ6AtRDsFddBrm6L2QjNFJVChzqXa4CFrVLqq08d+HEyreBRBBdpP384PIUrughLdofeOPesEFvgzvTh5wAC4ZpEm26l9Nx6DYIBjgvOHPYVKK40kTT3y95bYlKuhSodqBPbgI52MHQlyaUN9zzgYyOgtKF7Rg/wC8K7OtIR4PDnzx1g/mlEi7IIZdGn3zjWg5NJIqpKTjxxHGhVoHaUtEvU7YRMyAaoVeZqH1jHHiAaXXanW8MkymgckHqzWUQl3gbkPA49pgLaZAAl4cwoS9mENNZG7+UI99mLNOXPXkjFjs7mEAUWkImK2irrfOBbDAN7LfJ0zezzge2TSgd3TX3xGbnA4JvwI8o8+8NMKB8gFSLat5DmuAgi3JyDwX8K44ySJUYNdOj8YRqRJy/IFFFfGAwpQFPSboiOvjCJAASLRAm1vHF45xqy5hHvw7Fs+SdaOKSHBvZDhW6521xkiVoNJrQIs12MiSupoVoUsWzEESxUIjSfq/AiYzYg2RVGqaiiqusaBSUrQLFPZjXGEtcDhGnTvnAJaEApSsE8vHrjeKVyjeV2Rx1F7KTGhgOQA82729ZoAILk8K6Y5LvFLlhQRNKfAvxgIK1I0HVF1u46sYm4zTdZSlN7wAz7HUFV24fvzMFSSMAkiQaNd40Vr9yjUduwvgwmwwgDsOdeeMXNACNRsQY296fxiZLQDh1oVdmAxvAWvZjg7lvgws/tSoPBCKd10uD0DUXg7Aj1T3p95PCRDIYCqn4esMwUpLGowYm0XRj9joBAaNXg2vrFENz0ENDTp797wHmPSg6pQ5NhsIYB20aB52CVScvWCEgN2tJxo6F9b6FRANbQ09RR1DeO8xoAIrbtHucy4AIpXouhaZo3UBwQFgMYZNkj1rfvHABLLRfaLXXPxB0ckQeUUu3ejxvIAJLARCo6HfAXbdYOu8uWVs70/BrfGDuawLR0npv24oHG5ZQLdL0+WTrGFeyVFG3pregplwFqaAFHziNQCmylJSTTesMLOSVxoF5b5PPjDIYFnFcW74l6fWeuBWK2uHdL2upg2hwW7gFuJpviecRuBMHhNhNbF2XzcW08wIUK1oYTz9YodqQdaKDBPCddkLhCAumBBV457w2mQQK3aeVfKcGHFKRaSOuAorDBbHKVVarQAvLisaooqWaOD/AHiqj2pMtrGx5N7zQiKx2NP755Vwzn9KhH5DqwrxcjQsQNN2vHDRcJVFf0pHmk7HpZhs4ygFbWeuV8/GDyhAQoHriyfeAM3zRV2/6Nd67y3ZHanVCeE+O8v4CGjMOisP+XWRwVShQC5C98/Wbe5Awoamzk61vAwAE1BA2vPKd0TCjDspEbhyZSvJ7uQNJucKbFgF1tneArzX1zorUVA9k+cOFFwSo1RAa5frGYgGJJBHCd8l+sNo4RiGcC0Hj3ch5UWmhMkc7Gawqj0jTotS8bxDqAODAIXws8EmU52rS9F5OPOKrVqu4vKf9uGDCHWAenT8OExDYgtDaNCPCv2MELkwZsvZ4PxjEpHRBk42x3IbuXJFs0aEHK3114wrHY0GxG81oLzUMYbElRsj4mWtgMk+YwCFFPBkIomt7XYg+up7yIh9YE4V3vet94F0QwfLcanSOsJ2IqhBwUrxz4xhiOxqtAvhktDlKR4D8u+c9+GTq8+uPWVC24jZ2wkrfFxolmgBDacUNMY4K06yqJZvz3iGYo7OnBqP3lwQC0coeBwSfOFrloKHSC6oBJwFWrjSkxMEdALzIA+DNUhpfkIDSnVecLl7PgdbPbHU/eQdQBIgQBq644c4u6BNWgmuXmc0R5x0qaEU0VQV3hnDgVlZEBBOO+MGRIoh3vQdU88YooUVm2FA3CzM0vmBU7GB2114PGEEIduUWT0u8haRVFQ7b5TGi27RYtjoeHjJp62CuPB5q8e9aw2p9BYbvgnnni84UQWhlLwEmv8AODK+ENinDiDnrvnCLPgQB01FRnHcnKJwMIMSlW6TldZVkK4gIOVF8lTrdKEIVbx5SDr94B3a46986ORT+WEUjmgCGaSzT3DKgZCdj4X33rK7NQAD4KQE9uSY2Rc+EeVCndd6guZxbtDOFQcvB5ylCrY2iAzaYe9GDkYRq6RSkdheHzhkxhhDsx4hL1rCInVCm4fQ/GVUMCppl36J8esaCtAC7p2g76+80KkkICF1ztBZzeq1hgA40Uo6NIHObmFhTq/hOI7wunhQjENbAoWL8Ryk+jLR5jEaR3osd4JTkQIiXv7WxmS00hkbr5vRsDBVBCCjLXZwNb32Zvprkre1poNJhlWzKjWHbGJy0zOVwpFB2UOLCWXEwoAgCk0Jxq/u5YW3d1Csb5XnNCmEgXd4MngzdOJaVCTZ0zAIaUDa1L0Bp8YB9Duu4rwlKciGcbPWFO5+Rx6+w+BCnHNMAgwQq6M3zsujWVa2pcg3Og1zK5JUiR0spqjsJY0chiFrzANvlxVSu8i834HAsVVgSNj0/wDGLojG0LtcHbV4NG5MXGsRugGz/wAGOJgULJhR1vQ+ciLqNJtN0cMLe6ZrSMhIQr7St9z3kYR7egLU+n840TiFURGyFP8A3GAhsUtV6jrl5O9YKg3DWk7LUj3x4wSVmpcI043euZ84z2wbQxOyglPOABm1ACT4it1xOdZCgCjEBwcKEpCvvIAF3kIiocKF3uVw17IAVjpndhupV4xFZilLArwFl3ut1cAICjC+WjHgHjJLY8YdBeNXj9YeZFwiRfNLqYorNhNF1ZvW98/OCYVRoixxQcm/X4yoxULdFR5aJfeQrMA7RDbepw83NhiBVCBtIRvHJ95I9ZgoMQemsbgeBBCq1XBqb8ccY+QXupoDTeT2czFNAI+m4pRfPCCZHLicBpOnSa1hEEIcwKlIgR4bjSKkU6WJSs51rGUWzB0WBQtKuzXOMCzVCRUWh3osynkFDgr7iudPa4m4CbEihzRSsde1zjEY50op2Q+0xjaqdaiUP1x7MdIXVJVqj4ZI+ssJwbC0ghq/lrXGKoY46yxwRVrs94OF0opRQ70RDmPpm7oTfGxQ0AfbLipBw4OHAASKMV4w7FCRADqaD6Dd2c5YcuU1w0HYweuy4INtRulBOt0iecds6oW4vkg0SXu5IAl1aHYt0E51TrAAVizKjGGkW739HNs1ncQl12MrOpls8BuIkWjDQz1lm+Aoba8Or1+MOGAvSsooK8n13ioEAUQG1RdLDdDi09+DXfku4i+cRXKnTnjr4/jApLS7tA3PGHclbWgAcu2GGbpNImKXyN6cYZVEw6TZ47Kbo3jK7arR4m+JoEJrnnDhVNVTFY8/cc0wvQShrj8fvBolCzopPzu4YREd8qf1+zA04JFq9zgx4DjndqL8nXjjKVQtsJKJ4J484SZiHUC9jt4w3GgKC7OxKBzD3hACwjtFy/ye8E8LkK4hvve8AFg9Jad3iWq63rWEdJQSKGtBTwTDUaOgynQng18uIvSCEciBrx/3uvFDHQJAoV874uIJlU0lKoVBN+DBNfI6wDqvahzHNTVNU1NhiRmuTKNvVCUFYFSd8zWFrgFACiqO5XXP7LsAUjV2C8hHcxUkKdhpBJQ1F2+HTNbJeoVp6e28LCEGWwB4RdXe+es4vO+Ag2Fu77zUlmoa1Us581/OA4hQiBdJwoAvvznfyAJVEGm3dPfGKUsvgBSPC1WeMMpJFaSLNc0OPWAkKqaQs9j3A/cw67co7Uek0nnd5yNUikGsd9eb7xCBSCBLQ36IYTkMiCXbpsh9r4yrI3S5CqdH4nOISzKJzNJREHlH1lBUUTdNOC6Hfy5zmoYRegu3gCcbwmEQSDgeABKmjImZSGwb8SfWItCDBCGz4HWWAaaGaW/E7vLFhjY1baQLUuOnXOXUuwFGsF0HHIyIHebrYWgl3vzHrkD1VOJc2a4HNbMlA12ghAVQrny48hkKgNm2xPak7we5oAGYjkFXvlO83WUyHcq0VTk3rjJLjK2b/BOBdvGXUoDj2TmmtleMcEvGFQUfLsPh2ZpstIoqMF8rr4xImbQLA3zp373JcbaqwxAqtaWs+DnDJ9paq+wqAfPsyNNphEK6IdnEXDBbdRgLE0qL8YAU0KGl2VVzyXzlBEPnpFQ+duGrQQKIil8XAhxYStXjh1xgQdyORHv/AFgMGyG1XWjvzxrw7yVP51TZtlEvFnVxSTACAumg3kusnWBgLay5VhtACsynAykAdB9lXzgiRyzobBLzN6pgZzvK2mHpsxgDY3Y28c4Cnhz6OmcMd5QIMVSIIvq/HrF9rFbaUaSpzxTChMFBScTm6/WcAo1ig78ge+o5VW+i5dN6p2C4tYFqIEICCa9M1jLXkEBpOJWHW+Mdao2Sk2DlF63pzQdgeh0LstOrPvGDCUAUPRvV1z/ePuAijYcoboP80xYYUZNwK70H4veAXoTaLVI7/F1caBTiAGiWw49usBw7Btgd6AbQ7OsdYC3H3FvQojutxhjELYORIg6NmGWJCYOEiN2bhMMMaKoAl20wwjIZXQYS8U1dOsrTBwYDU2ImwbfWN8xbZVDWhq/WSiqjJgtr0mvw5wS0IEXYPB8E8aMlpGqhhEnMiXueMMSz3oGhk6HJrm41VEpNsBwscMkkEkLXbbH2DT3j0EAoRQEaN+YP6x5MbWiITgbDwUwKzW5xA7PNOznK0DoJ6Ozyi76c0aQNlDZ7Oqaw3IIajDUwhLrk8hk0DCEuoAr2IwN9uP1LVyCocG6zoxrCrkaddJyH05OMnrehoOzeu/vJqKMFVHyBIjw3SYSZLywgwqJF4H4tLcOBalNIfDj5zy/XtDUTZA6UbvEgG8Fxo6Ch9mCS15vloxZU6mRDiX2SIeJOZv4XHmIVo8BrfFB76JcR1rSLQgh7l/XtxwYpGy0Baeg12mC2RKUAC14vUyqCPDCEi9p15xJqOUNc/TmRizF9fCMgA7AfMceHHks3s43TjLRpwqJQcw2zU43nJ0Hq0ak87WdiOBdDtCsvyeuPeCbYS5hrl1u35xd8hxEACJZqLpcRLZzIEEXyx3ikFvoqIL34OmYGjCWBBALsFN71hoBDYjYV74+snYVvoFCunbwj7whDEFDAHT+cTK1YIXpOS9es5JJUbHj3vNSVB2jW2nEyrRsdhG69++tYToSA3rov7w2oyCV/f9YMY46Eq+esN2l3IRyF87HTybxMu1gKqzpXmVeccFZvM0NJUAeXxvExhK2kAr8Ds2/GGrJUjUXOpoPe9PeSOj5S6HK7eHtvrJMgA4VCOgkBSbJjWfKkIsdlJ0Dp4yeNQco62aTpr+cSVlVTyUeiXfTvjAVawJZaaeRv08ZeiGiOoFuhB8OtGWN1xdKDE48zHQd6cTQ9htKHOPGUgoUGQW7XZYYwfsO70JrScns7yBtcoXC+aajc1WLIzgovP9YeYMUlELv0/bFVAJ6OqlSmp8YxA53za0+I/PjHBigFQLFeUAZOe25EsAJKhBZ51DreKE7oFsx08tb613jRVokanTPb4fGBhhDhuA7JOPHdxNuS19RtTW2xw+cZrx8pRoTx4Q46yPVgSgNj3A3s5D1QNKu6nZRv4yxOJUDZBtpuvC8ZTNgLYEKGlwUN3LUojSslEXV3K275mNIQmdCYNASug/OG8kiO1QdqKPHHfWVO4F7DJr+3hweeK4dbE6fJeRTA24kIOgVGldmwxwnbUdUOlbTWp8Y5pGavQ+B/cwbMFwABOpK7PIOsNuHgERQjvn9zBS3IjdkC7Afh1wmA3hF0F/L7RNeskpKhcZS+3nW8JgII0YlNgkNOtm93IuAmKhyqy673i2xAh5MccodcjlUZhqu0BZGa4efGbsCVt71F1RnpDzgosIBIY+g4hgaaqv55s8ZrjCnVOR9c337w46FQUTwfOxn6wG+vRgu+Pyc/vH0iuj8GFU02+TNR2BOg6mprnEBW/onIqPCKU4wqECrAOkjQF3vzN4LgKSFgeCUiz384QTzqAMidpWP/ADgZVEj5PZq6cTM2gAPCGjX8ZwPVwIA42gfPjFJQmpWgQvPfcuONTUuQ3O+JPeA8xCiUOfvBBLDkX6de8MbfBaIXr55DzlqLkUrtE5nPl+cMEAY5CIOj9eMiN+fNWKCvkKONQkzhDVyVduC4AeIAU2MfkRn1jPp6iXOvTxxDAMHEkitrrg3Hb3rCKjQCAEOHbbvwczKaxcB1b9MpTlyDL5aeMtB5Hr94a+pSUcHSBF1kMhBhbJ/CGgMMBkEyNzaNRp5pz6xAV5EKxIQE6T0jg5PsmigtKeZW43NJDYFpSS7YazkE0sFPCCX0XfrEwIbu6o/QTfnLUa5y1+Lxa8cYngGEi2e+T599ZROoNK1B2uvrAqWEasVd+ZPvAuIYa3ksmgovxkdPCLq7/v8A7MUSAl8OPneOEQkA4SEOP94Zc1EHRtCvEF2YcFrVUo32eHq8ZtMjZlKk4brDYZTcRBFyR3DlO7ioAEnEXfhJzWJgotEsa7gl1r6R1gFZYXacB5i7fJ4xNtpogQra++Jt6xBTAkVRR5lNzzg7xFAp5DW4fdzenRTbD2XS8cNxitelmWNqvbwM1LBBDyxtQeO57wCcgUW2MuqMejOsINISoCW8gqBq07mQPAap8SC5PB+MTY6bI4Ub4jXvxiWVzNAIPAeHx7MAWw6gQL8FUMuQgSIGaZ3ab6x4FpJBzXgRdcbMDXDlFTsfUDzjZgWpCjXW9il94RzpQOSHEsOo+tZDhbqI0HNP4YOQUiUgX0EDd84aOgipCPwNuNcYVeW6XeJvYz7HyZAGCDYo1vUbdecQxD4NUf1sfxmpYhBhGlr5/nLIoyFCKvBUeuz3gWd2JTnifn9OBwpuQ7dHbB2/WLJRYOlyU5vOI4E08gvR039YgxOqAw4L2y+cGkbHPT/vBIiaBer47cH9iBAu9damsRABZQotU0TWPZ0xbCx1yhm1vugUm3nr5uRzQ6Co6eZ5u/F9ZWASRrSIOi8QTf1m7qACpATgPiCDxlieeMBjo6RbrU8YB0pFTMB3VWraB5xxINMINkblenzxlA9tuA1ZciL8e8C6ak7gUazsbqK6yIhtQUZNNiTWyXEWCxgga2dXieJMGUyrbNrPw5QTYCA2BolHnhxQXGSRYr3vw+MGUxs6C3QCcfeWfH2pOxsFj6hiozKpiiwI6TjfeJNIC4VGu48jXdmQL0ttk7PEY66yg6UWiA8aQxUZB6RwO3kQ94e2AeZoteuRPx7wWSomhkAvEiddBhGbw1LXw8Xz8YiAokjTQD7ia+cie0aVeNMiyae3C4ANjs0+16e3AlUIsAmichNx6x4AAVwtBWq0D1vIPq5lzVOVH57x7p77KhKVhfx4w01RDgMEOt640mSNNhYE1HE8+fnBidkN2lfQIXBRaoaFim/Wr84MhUyo8LzGZD+0zlbGdaHDOP6obH3rXgPOIKGbbtePk+J7wwRhG0CFI0lOdXLkLlm210NE9Nac5EGXU0FAt3ET5wsqNOBia4br8ZECDTaml32EfGN4qFQEitOx33sQzWBFINFflXEirw32ruXvSfOsZ23/AF05V5kn/OQymd8hw4QH1i8DNZpyK+Q/YfcUw2apUPYLHidYxdDdp5Pzpr6yYsCG2iefZfWIi0wlBiF2lH/jJXQCTRu61sSYc0oG1WABeMFltgGsbVR4L0/WMKoQ3ATf1an/AJiFq1KAw7+55w3TwCEkU8Mr24yjiZw9DZsB8g84ERYhukumdOKEOQYFOcDKLvBqCPTyzm9Y0ijvm/IdY7xCbzfh84VApqv7+svfPMfCf6xNYq9FOF94ztSANnC+WYDAdHabTj6x3ElpEFVWTXvEEFgpU8iJV43zHeMpoYyqlJ3T8ZeUrhIvCeeOHFipZBDat2zfyGC0hUcTaPLac+8eQ1Eg6o02+b7xiXYAA62fbs9e84WqrVUT+vvHWuv7H8guMKQ2KLoegZvnvHZwFBQNhriEDNJkEy7kAE76YajzgVdlQWBiKVs2vX1lwXWlTW+r/wB4yNZJEEaU28le/GX9OciKgXzrFTIEDjj9K5zKKiUvroplRExvJVH1jNuAh3qY/V+XAaxAlSkvIpD4w6+iYkG756PxknEH0CdDlp+834aEBQBXrC7OQUxDQeVp/OcmhjcgQmwpLvWGFGQ2SLdxGrk6aEjrRo3AyjbzPOWFvTSnrXODoZaFogcRMB0NYojz9M9+ciWo+gF53wYRkPKACmg4UPKwwdEb0C3Xo4yxWDDe4v0BfRm06ADwqy6N9V9ZE1S75NlNNWdJTmZtiKI7lS1b4C95O4qvYhGQHYJzDSY8ePUO0lCgGDd/ORODpSV76Ha2e8HOjTWtGjvyn7yDGDMHiujmp9mIADEHSFS6f1y4NROQP4JO35wGDA1IMU3wu9JJOMbcMsUUSuORPeHTq7BRh+d8cYQdYt0Ia8iH7csYQV8gGPtgoqiG5LDnuHOG0wgfaanbuYgnw0wdGn9fjLLaACU8lfwfnACxYabl+9n7yq9P2kgU8PfjKXix0QSD5NpitLUA8rQ/GbCgU+pMUgNL4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14" descr="data:image/jpeg;base64,/9j/4AAQSkZJRgABAQEASABIAAD/2wBDAAUDBAQEAwUEBAQFBQUGBwwIBwcHBw8LCwkMEQ8SEhEPERETFhwXExQaFRERGCEYGh0dHx8fExciJCIeJBweHx7/2wBDAQUFBQcGBw4ICA4eFBEUHh4eHh4eHh4eHh4eHh4eHh4eHh4eHh4eHh4eHh4eHh4eHh4eHh4eHh4eHh4eHh4eHh7/wgARCAFuAiYDASIAAhEBAxEB/8QAGwAAAgMBAQEAAAAAAAAAAAAAAgMAAQQFBgf/xAAZAQADAQEBAAAAAAAAAAAAAAAAAQIDBAX/2gAMAwEAAhADEAAAAfRxd+z52tuE4rWC1hpFVNaSyC11LxacdZWMdM9rec5PRAvHW4KmtLsbA6AAWOqM2vFvjIN6Qxiiw2daY0eYw6MbYsanRnK0BLKpApYQ6pUwBtFyrauS06lwJdWnd1achRAg6DVZ2ChdAzi4KldnQ1woGGMvXNdsgDZWgYdjCHYgOWhcZGBZQAsiATu5ckKatipFacxCmiGOsRgnjoIMvXNUKtIq7gVciJcgSXYVLg6lwVXIBSiTuXc0EumrsbTKUSdlRTUpkhqjqBC3hcrFwMVGRrDZ3pAWcAYVgN3YhsoOruIqFAqFAGygBZRMbKAFnAXGUII05qPAufeLNbWemV04LhypCztCzK5oxgzUklI1HQBDupXGQAhQBsogYUAZcCrlAxmeTWqs5xRVcChIGSDGkDrWCI+rhUZGBcjUurCSQLkgS6sJdWiWNhdjaZWETO1kgyG89WPyllbVVKQ1d6ZhDqkN3BVLjKooIbuBUKANlBjCtARkBdNgLhwFw4wIcBdNoS6bQLs6ChOhhCjCEy5OlBNVcFYsaGiupXTaaUOims16AqVRsYq2GhE1LBU0LAYUmhuSpq7sKhnnaZptPLbqYqmSoCyNNdsFVUu3Iw4AWcTCMgBDgDTLTVT7DPNAgmtNBnrQDSocaXDjAppp562Ml8+dKTWOs5Za6FUSdU6gUw2AiabTyOOwQOmhZo4aU0Z2y3WJRVqaIIVqq5x1pXpmDwZNUUbFrpgIULLuUzdkqQK3tZh6WuXwp2k0ubfSUnhstVxkvXcXmPbUXiJohZquafSxl6IiwtRC021UBxKqWqYhDfWAA3znRpdxmk1Y1LbaSQ885KtNouR1KpjCTbRLYI1Hdubuom0GginK1DhaU50hb1UjJhS01pBmTVTwJR50zPFTnVXPNmtQtQVwU6sKpHSIGuItO1mbQCdgFMoKkELC1sqBHJKpdIxSLTViLCiY1sJiou7JyM96RZkvQupVDYFWQp3FMCzFrkdGCg7CEBlpGZ9bWnKzmp9tHPg3TKyp2HkXNb75cF2D4wJ9jDgXc6gzXU7HYWp9BmHVnegkLT0IUFSUgUjJNg2koDpt4rA6IYADo1ypS6aeeDW8MeBp3L+f5ObX7M3536rfPrVyehpJxca6jsZZaahVEPdzyDeOOJ6xQbNB5ylsPOTLEac5Q2S5ys0HLW0hmiZmtGlFQaLdVSb8ly3rvQqyL6iAwrarTONBiYwwAjXQaTw2DzxEzoJzyW8AW01aQuWCItOiiCxYxMB0VL5vzz0PkYvy1uDm062fN04fW7M9D0Z8+erm+eYrqkYyghjAYSyQbE2PTMxy3EmgtRylVFYVDFMSqxVCsBslgUWpjhyyp2OwUn0l47RpEaAiUIOHOFLXWEmtx4IG++dafRvmLDpnyWh0ayHFPibA7SDWw8MT35K46fzXmes8Xz61l0phl2+Hol/T+t836+uf0acSdWPZvPVGqZSDTeYg0XmoNkxLDpTnLDpzki1164yg7a+RdLo1iaGsc6w1BnoGgqqTxWKDpVUnWoE9J5CS13itmulUDrS5OR5Q89aBBAtRakqNXBgHBsLGUEuqC5UGWHbzkfPce/k8PUxuWsq1G/l0ux6Ly3oYO5HTu5+tMc1nUXOcGyKpPQWUk9MzUm8KuaGEICJE1TQQGms7BCDqaVT1NU5LJLVosWWPlJNHAWOmDzFsJPLekJFXYsuwIcogFcO0LKxZVjB3Wk08cfTSLONLmgBo8R7nys141GzDy7FUKHq6XPyh3/QcHr6Z6Y2dWekdNBh25ulFVZjFJhqtEVEjMXQFGabciqmGaF4OgJGcnwQHUTJi2zSxfbKhSQLCxSlMpyygpjpVqhMrSyYSBbWiXHIrM0AkQ0VmujQzMQBo5+5UtqhpXUEll82VO7y3bxleK5vY0Za+ebp3y+arevGj9X4ztVPqZzZ6XOvV4mce30DZ8zbD+iP8HGvbt8P1hejri2HaXzXhqvMQaGYoPeWC5OmrFQbxUQrMiKCZls31l0ourtCTNdOnZnAxmXIHWrDqQ0c9oeIki4RJgTLQoNEZlYRCRa9Q04OoFTkJ61OBfUx7vlZOuFT4BHewZ6c/RTsXzGq32X6TzvaSdMk0OHfUzZGUd+CRix00JNktLKxaKhulcq6DiaY400LTeImbdHKJHbviVJ2k8umdMMNs0TOTHCiC3b+CSft3eE0c+nu78TpD198Doo6GN6Jo2qOlNACjUpYSWzmJt7tvMpHVZyRa62Dnedg9j0fD+iT36ORdLh8rYtHJSIhooOjLnY8/bHzDCunl1Jic6X3YatiklsKUqeMl25Fs0ivSPCvaulirpkLhTuI0XMvrpDmFvDRYx2IoWSjqSK1JsKXJcEbIdHy3qsGct42tX6GU01pwudHjqufTTgtT7U5Bhux3kH2Rz0zVnx4KmYUtwvd2OLvg0Y3cnUyqXcFGBhpEgg6fLboVYJc2N+0Xcpn5h1S0bObrk2py2ntYGmXmZRgkn0hanE0q3RNNagTw5eirRWIaQxGem1mz9DDSoHyXkJ+W0yUQZj1hIoHqyfQsh0dOUuBiNoSuPo5mvdb7Es2pqk6vrZVtlhhdgJybByaLT2eVvzD4nbyukZtHNuepqF+T5mzRzmTQOkFRkp6laH8j43P3c/oko7QJfQ16ee8OxnMk6WU8IdBY6ZOWO3y3RPe1cs5fSyZxF11LVDR0cpWnO5XQG2uZbD6fH9FDyBodL5Bb2Nc+nEi8OrHYrqobRgDo8azRGdLNeW6C+luorbmyrJl6OHZdfDpqWrB6esTk870qbOTsrSLLGCjJzfQc1oOnwuhbeONAGx2FTtmaaPszWPDeXg9rgdE10sXUpdR/Jbz29GTtJZuX2Vj56+nkpAjpdQfE0dGpfk+nOxcqT0+bhRYeqFrzvU1bNDyPY21YTaHN6cq4lqPMm0sh3QIs9aeVevMzzae1wOyX9TL2MzJtt5audrUA8noc3WejjiBdHUXQ56xk3IjRz5KnPoxttdRuTVhaeT6LzHSZ0AGmfSyUuToQZR6VfJvhvfw2r1RMzXSY7L2IfRctOF9FZAM1vMM7efshGs6ph2MGDSunzeV0VFa0ashTtKNatWXTY0EhsZDzHnn1MN87M3befobTm34bG5eY7VO5e/n6rpauTvzfS6HLfnWvm7wb44dRGk4elz30el0+SvO+hz5iqNDuVtJJcel1b4+CLU7JNYJDKEIdVNNE1Snnrdk55RZZbNqU2G30PD7PPXRLGnKtTsXY2oWZsuRryUhTqVkXodcL5kt+jmbZnaNxPoc7p6d9eEPT5+htTiU5LKRZRpy6qgz9TzmtzrZnkPn4+zk3XPw+hwdDR0uZ0YNJVMjW3DqyHiGnR4xdmim4thSAI5rV2LdU/FqtGbkeh5rOWHc42qF7YwsbaS6Mkm8uKMWeNrs1KjukbHZrh36LidPN9c8xzoKnnC47XotLpvPtdNh58mL8fZC+jx1516DPWTbSgyvqYDypYB7MyfNHdyKkr5eshxr2yZ09MpfAx+pZu/KdDtpDhA4JhOoqs3NymPCGjCVrrFoCI63KS1c5y9C92W0bVAmTpeedoaxbWKpuzbMElxcsSvsc5RQiijTKbCUY231O7ync9ak5Nbb9GYE349fFFS010z1i5ezJjoT1MjQ7NpxtaHHo8LNGanow9AtVnR1ii/Mn0OfpBsU6Yw7mTKjepSbFZ1bB4+c3SGaC0Sh26M2bTvybNq4JI66XFvS6Vncdp6edpUlrzUI3ZQzs35m5qRLFdG3nuwWripov/8QALRAAAgICAgIBBAEEAgMBAAAAAQIAAxESBBMQISIFFCAxIzAyQEEVMyRCQ1D/2gAIAQEAAQUCggMzMxmhM2ivOz3tBC+D2QN7/JYBDDCYfA8Z8P8ArwpEyD+YMz/hY/o5gMznz/vwhhmfHuKTNpmZmfeYrQN4eH95/HMY5/Bf235Y/wADH4Yh/wADJ/PECzExBAZmN+Of87ExMeD/AE8TExMTEx/UzMwzHgTE1Jmh/pY/wM/mf8nEx4x5xMRUmB4MImPyA8Y84AH9bMBmRMw/5uJjwPGZ7hEMPnHjEx4z/jZm0yJ6/DH+Hn+iIIYfOPOP/wAArMTE1ms1mP8AHz+Ah/xMTEx/Vz+OJiaTSYmJj/NxMTExMTExMTExMTEx/g4mIUmIB5zM+dZpNZiazERC0erECMZ1tCMfniaTQTUTHnExAsx/XxNZqZ1mdZnW0KmYmJiYmpnU0FJnROgeBD+IHjWYMUTGSR5Ue4J78OMwLCsxMQLAnnH4Y/o4P46maTWKk1GQPHqep6jGfuDEwpmizC+NpvC2ZtNoDMwTExAJiaj8iPGYDMzMzCfJ8CZgaAwmZhirmdPogggEwUtKqgCAJitZ8do/6wYEGuvpRjwfOZmbTMz4PjM2m8LzebTebGZMxB4zNpmZm0zM+MzPnGZgwfiIBNBNBGVYKwYahOoTqhX0ViLiZEOJ6gMd5t6Y5ggEPnMzNpmGYnoecTH46zEInrwZmZgM2habQGZm0DibTcTbyPGfGJ7gmp8pCvxHoPg+EMzMw+FEI9N6m8NkzmA+FmZ78nwIZnEz61/A+TMzM2habTM28EwVGCuGuaYGDCIRABCIBMTMEIg8qBEGYa9TkxfkdAorebx2haAxTNptMwGK0eyPZC02ggi+AT4JhMzMzabTadkVoZnE2m8DxmhabTac/lfbrb9Tr7EuqZyZmZ8M4mcwNA3giFcQ+B5GZ782PFeJbgNYzTVjKQFJv97YPYZs09wZnsRmMNkFs74bobZvNptA0DwWRbIbIXhebT3jMzMxsRvU3xO+NdO0w2TshczabTm3PVTzOfbyK1ttE+i32tbRy1u5PH5ld/I8CbTI8bQQzMzMwGfGDEMzHOQczbEDwPBZBZBYJuJn002geI82BjEGazRp15nXDWIKcz7czpInWZpAkCiEY8Cf6In+smbwmFhNpkTAjJmLSxnSoJpEufj0j6xzLBVmI+tlfKZaqH5CQAheFw+dyK+PxPqS/hmZmTMme/AH5HHj1MCY8MPfqZmZgT1MLMjwIMRv1Hb3tOzEF0Ns7J2TsnZOybTabzebwsZnzrNZiDMwZqJZWr18in6f9PS6kNx3u+NeuFqSFePjhfRt61r5/GmT4xNTCDBMDxnwJ6mJjwwmZkeMmZMyZlplp8p7mTPlPcIM+UG0BaFmnszXM0E0WapNVms1ms1momPPvwIZrNZqJiYgHjM5fIXjVc36i13NtZr2rbjiD91vqaDmqr6l9RRKPqdV0BDQ+/PuYmJiYmJiY/q5mZuonckN4hvM7zO9YL52wWztSdiTuSG5YeRDe87nnc872ne873ne0+4aG94L3g5EHISd9c+4rnfXDyKxPuUn3KT7lIvIrMb6VwXHPv8Ap1T2NrYQNvRgQtE+K8Tn8mpx9X5l84P1Dj8k/wBP1N1myzdJukNqQ3Q2tBYwncYbmnc87HhYnxmbTaZgbE2gYzYzaZmZn+r78Znvx785nOt6uP8AULnvY8V/tq90LegvUzAXZq6M8OjjWcL6dwOhuybzebzsE7FnYJ2zsM3bOxmRNlmwhabmbmbGbiApMrNhN4Xm8BhMyJsJkTIm03m0zA0zMTWKkCwQz0IWWE+PXnM2MzMzJmZmZmZ9QBbici9FLva67ACpmSLybup9q3Rzr9Puqrp41nDqm02hswczMzA02m0yYTPZ8ZELT9xc+MejgTM2nymSYJsISkJExMeMTHn3APGZsZsZufG02m3n3+WZnyzqs+rYqsOi0j3LF1bf0tiaJVTyX4dF1FlvApfj8HiJWN5vLXgeesbLBYJtC87JkmY9BRPU2MBZjpGTEWvadeJrAFM61jYWZSDQzUGdYnXDW0IKwAma+tRNPWk1hAh1nwnqACaJNUgrWaCCuWaLM1zC7VqrzqxGVZp6ZRFCGMtc6xLaFsUUcSqq0hjkh/lrUuzWr0xWffh8/kVsv1BmXiqwqBIjFjLrHCbWQM8OYVaYmFJJQANk5TAbALvENuBYQXdirAxFOOtZqJqIKxB6jM+d3mzQZyMzLRxsEGsO8/lmXxYWgxmZm5m8FgyLBOybEwme8ZmqS9l6AB2egPjmMmZ1esTWNWSp+nfULredpRaNwq5ZVXWBCG0Mp9Hh3uydixagJhROW4HF7hncwmHRpqk1SBqwwtSDkLnbMLRGqVWtSdqwHMzBsZsJ6YEERQces+vHqEMZgz3Aw1GCHslu7EUkzq+QqE1nUkFaZ1UTMJM9wmbCAiYmIgb7kHAOTPcz62h5Xv7kwck4vZjZy+LpbRwxZOT1bcIUvW9SFmdJTYcIluL8CtPqFEXn8bXlvWeEzViBq3mFAZ1Fm2JlsbWTazDEmfyQq7TrmpwA22pmWMO0OJt6VzO312TdsbmZefyR0Zh1YnXBW8HVB0wCuYSALPU+E+M9eMCBZ1rOqswrWi1muxdZp6C+sR7gGV8gmF5gBczk1i6vkdWbTcSiOjHbRGeuxEYW8YYeo2Ysc6eP/VWZX++5WPvuSq1c6+tR9WWD6px5/wApRP8AkuPBz+Nn7/iwc/jz7+mD6hRDzqYeTVPuaQPu+PkXoT7zuSvYQNUVsHSsnFbhp2ei4m0djMjYIdNiLQDgapGwIbaxEtRoHQzZZ6gmZ78nE9A226LDPUBWXMFTHYjcXVV4pK8j6e9lPNrHCts4vMtpKppUa+llVS7WWrX3YazEXDDHjEHsE4XxmZnrxgzBnzmzCFmm5wLDgWkTu9i85HOv1H1Tkw/VORH+pXvBz+UEPO5Jn3nIhvtIW+0TvunbZE5V6RPqXJQJ9RqdrL64PkpryMQnEHyjbC3+Nhu3SLLBBdlFsGj2uILvXaOy583C0EC70HzLXZVvurda7kUmwMnHcdRKTlcQW8rpuF99ge2nLLWFZzkRd+mzrNCkVVGoMhCCFRFOEBBmFnXOszraame57mZmZ958H1+GRMjx/uYgExNT+IbEAj2XLKOXyUVPqsr+ocdoeUri2xhFpUxagsWuqfxodxHSx4argdbGtrVqznI/cezd72dJyLExxrNFpLdVTai24JSj/wDkfUeYdnO93H2Mxq1v8q7totpJGxlbZlpOdyIoyTTpP2SfQJIrJiNC+xp1sllSknjgw0rn7c56XBsRwPBBh/R/R/XjaZ8Zn7gHsATAhjZWtWJav9n9ggT0WqZlf7yxZXy9h9xgd5g5LGfctjszN/5Edftw8PL1lnI3l3LtENg24Q2H8rCl325lzrONgvy2Sx/RZesLRs4uSyp+PozurA1nev1nkqez+xq2UWPYprCEzQmAYIGZ+wB79pDZ/AuQXYmKVyPTL7qK5nUJbXlVVGW6oSykQ1fAIYVYETrYowKvT/c64ODp7hwVrdQvwD8YRwex1/jVSHdGMsX5l9Ytq4ypRShGtYOEh0Wwf9XxjpWZaVEsLEYBFVkrs7YxYpcepdlzyAXXjAPFpYwYAcFoHHSCcJiyMkZdi4XCWqLURcIVjKHl/XWK12AWFQw1nWIVxNFgrwNAZWja6sSuFVRre2AwUEFVK0KYaTWtgx4ZAithoigs3xtJ+BHYqJlyvUpLmxHYMwbBTNYzlmbr/uexUnYIP+ql9q7D7RvjYP5zYrI3/VnK3+5YGWV6msFlvp9RvjXd6sNaT5AIjLfYmYMO+aoOPYZxrLiQGY4Yz9QlnZ0UckIpZHWk9ztOOuw2+T+iRg5BLFULFYHhdcZE9B2+IuhORYmUd8M4BqX/AK29q+Y5wlerMEArcEWWYF92WrpOaqvlcDYpuyr90WMTqluhtUNVx9FlgXOPVfxrpxrTYYF+akm6lSB+3a07Wtg8hJYxRGq249ArYWN7vUb846mraVY6gpIFC4cMLOM+1NVnyGyG0NhTeoW4YclyNkhU44pVZu5i0ssoBE/2f2n8hIJFmdVbM2VpZYMb7TfETBSu6oi50FtJOgZNycEH0x2jMFvar1+1sr9Mo6qFzVVUuHqGKFGtaotofWzAy4KoH2OwcsoFQYE0BAlZ2S3+JardoHY3O3YjSxTYi1OJdXtLuIClB6lXjVolS5fGz3cetV32rrQQOM2PmV3qR8lK8gle1goyzabGyjSWfBsWgoSrUpQa8aqx60ttcPYdQzvFf0G1PIcNT2P2UksvJeycUrhwrtQW14iPVZyWK3qekZRG/VNtpD3ZacbDt73CkToUmzjxd83GtIrHUWFlVsoKfkjVZvb5sCKMhyTWIyVdioGGMKwzBUc1bLbUrotIlWqLWFBHyHUM6WVtiwJVpP2qFZauETRZ8ZdZ8kKwKcDVmt2rS/fVi4relQeW+8DuqMbS9WzNa+y33BJWblLlGhsNdamtq7b9VoU7Gl1fj07EruQeOj8WgZVQJXSetVXNtNc6HUqNlr49rtWryuoAVts+0NmldFqubVLF0OdrHVVQVirWLpi6lMISJyzKchKe1l6zKx1q7rpehRq7FsNvux7DXVfawNLYdbJS3vYGyuxdPZNbCOMQ9bM1NWORRUo+LLYcFpTcnXc5nNbSFV0A9XBVl9myDNicULXDq7bdk+3srbVHWxcRx7anStqyW4y6popK1qJbXWa1XsetOsfGNsbd65fQth6ApT1LKgtrOAyFSHXFrkYTOoGlb8n1UQbrGSmri2NamnY1tfW2ZVUMcj5Gmtu6rrqrQJyByKRjV1pLYTKE3Mz8Tk/Hj/O08ei5634OEFBZuRSElg7aP7Y1RN3LANu7RNJzTSksPzLmZxLySAc1cpkUMYhR5yiWq5VDVVgIYbmCdZeCywolhYVD5kelAghqUFQtYLIA3yiKGVKk36eMa+T01tyn45SlnL2FVSvOCIcixkDEfu/qAbqeV4jVfxhtStdM21mDVxreQaBTzg6fe5i23PLK9kQLhbdqFNi0p/2ErjkVFlGe2kKk5KlKeJyV4xR7GAetZZeuzchS3rKWMTZYX5WWsPDGj8nmcWuXOSVKtW1LqMZXDBVXVuV/YeTcIlzYNhLXpjhjGG/a7MeP/co6wbGa39Q6mKdowwi1t2jWf+/GXY2Mpu521MQmWJm0VJVKsFlUJGcMhZnlbOVZW7Pcs7XlIYVh31trJlbWqvVVcdta+RxXt46cdRH+2F/D1lvxpqIzxkM4h2Sl17cLCma66/5irZuCs500N3UC9hgXeXnVP9VuTx0Gefn1oWs5AbsAg2V7G2K6g1/x13jZeQj20WfskKuWlrfAEGtWzAwM4aalirBFAO+kXLFFxCVU22Bo+yn9HLGNaaUubUXXBkDvY5IEGEgfYW02MxJqUMxfARd49zYrtLAWYVymVe1WydK9halYtaxOKt1vK2P07P3PvC41qX4KrbA6lr6wiYzhlZVAiV6lUCyyrZVpfFCau3F3LUVoTRpK0DXqltYABs/+Gnx/bpuCAxWwY41V7LCQ/F5OSMZZ9RYf0lhAJzKciVmdtKKt+78VeMtqf9ttoUGwGJs9VtrCNe+Kmfts1017B0Pg1YGpaKjFuHWWNlebLQld+6UveSYpNtfvOwU06Wt14su7M08lVqBya7d1b+SNwFqqRaFs668MuApCx92sLkS1lV2IVavR9bpnZT8Ff1tGswfuAxvu6oL1ErtQrdbtBlgaR1WKNbUAatgEyrq5P23ohV/itUqljWYjfJQpgOsW4gtbYZU1k4KcUjldg4wQCaBVeusWdTsqWVbE1ytnLXLrGsp62uSxUGK+ytRxGXCnW1kaw+y1g9YldQCWVWZFW0r0qlnJLEVITeE0Va8Hpx2Nu/qUg9gV1XlVu/IK2GcnsNliC12X2lrOKrFFqNYSlr2LUd4CCtvqypP5AuI2t9YsO6OMVPtaAwdMZtsU0suCmGjVozMowo6pnU322XPqOlgZt8RvCNi2kqR3lihXp7u2+94yOzt/bY40ssyVZFdrdTSf5v5GS2u6HjWBuOCofYSoMj9nyawhEvVmLMaW21DjsVocML8S5+lkS3ppBUVsAuFIXqwlVe9i6R1rdwiB7GGr2AM7YssK1uWbt4Q2vHpqqcWclOsjsEQg2WPkM6hqTYk02stqIsZDWQd3csAoMZcQ6lFbVkPx5JnYQqVlppFOjWeoikEaliMvsM10NOOEC8yxRYtj4sOK0YNT/wDRjXrbYuyPrYM2VdiiNYSOMXslYbR0i1mHIspXWKf4zZtebPmoOGZwv3Aa1nGTqYW1RkPZXhpxxsEMvJC22rWG5OsNriXuDRT/ACKistxrQlsJVzPd+05g3lPZh/ULM9XHQEVKMD4cjGWT+7YCY2dapbA3oEMa/wC1myu3rqylyGuD+5TE9w1new/NEzOGzcc23u5U7StcOQNFY9GjPXapBUZFiYss+DK/aSMWFq6SjbwMWGMTIgBYV+hr/wCXoDdrWk49OU5PDWlTVtfykVCi9nHICxyqMbOqnck3+zYjMCxNVdmV41PxesG46rS5rKVMcuu4C7I53Qf2WDV68a8Vt4zaW2j5ozSzItz6J+W38dnsP+2bFiNgk+v9/wD/xAAhEQADAAIDAAMBAQEAAAAAAAAAAREQEgIgIRMwMUFAYf/aAAgBAwEBPwGm4+Q+RuxcqfIzjzNkPnBcynMTxTk6UbvS/TPvXIfPFHX/AIIP/AuIoMeIJDZR/QuRtmnLgQnelKJiEx8jxjX0wmYTpDU0IamhozVmjHwaNWiKFETkfGzQ1FwY+LWZiENTVmjNXnVnx8j4mXMNSEILL4o+NC4pZg1Cv+GjZ8J8QuLZ8Z8aNV28KUolilKUXLFwxZhCZv8Ag8IjU1Ia4gioQ2bYpsbD5FKLFxSmxsbGxRcBqZpSlL0hMXNP0fE8FqeHhUUpS5hELisuDnal71FRskbFRUbI2RsjZG6FyRUVFRshNCeXxH4U2KU2KVlZWenuITrCGhqTtBfos8vw5WkIaiRqakIRrGrHxZ6RmpDU1ZqampCEFxNGas1NWcc/o9ht01Zqampqak/6fn9OXpP+YR6RkNSDTNTUhcQQ/wBw1heGyhfBHJUXF94a5qLmfRCGpqPiampr6TPI1J0hMQnX3NOLpSoWJ0mXcomGsPp4RENTU1NcQmOB/TWC4np6Ono0e4lGuq7whCEIQaIfhBcYMmJ9D7QmIfg8Pwef7lYmUPCXSDw8Lq8URBoSIcViCQlO7/BIhBjNX0Ryyy4ouyiGxExcrFyn02G8rl50nRFEXFLlLFzcwWLnw8zBoQxdeJeyuG8RD8zDUk+r9J0eVMvMzManKrExSkEvs//EACcRAAIDAAEEAgMBAAMBAAAAAAABAhESIQMQEzFBUSAiYTAEMnFC/9oACAECAQE/AcnjFAUTxolChdJEukYZHp2PplNHTHEoUSEaRViVP8FH87LLF/s42RhQyrFlf72WJl/62WOQ7ZEXaxsSfZFl/k4mOyKIzs0Wv8KKGMasUTlCf52WWWWWWX+FmzYpM0zZ5EbRtC6iZpMt32ZqKPKjZoc0KafayyyyzRtG4mkWWaSPLE88TL7WaNmjRY+yYpsXVZKbZfayL0Ol7PKkef8Ah5iU0jynlZtnP48lGTI5dqKKFEce1dkSL7WyxsRRX4V/jXe2WzZos0MsaKYxJsyUUZMMUChoaKEu1GTxswzAoGaJdavRCakhc9qKMmSiu+i0cGT0WOJ6FIVj0fsUzLMmWUJHHa2aZKTZIj/CKftnP5UV+dMyzLMM/YqRmRmRmRhnjY4MzIqRUjEhxZJCZIh1ULkyzJlmWYMmEYRhHBx9dr/KxySH1EbFIssvtZY3wOvkceeR00dP9ZU/RHCRZZs0aNmzRpMtfZtG0OQupFHkRs8h5UeRGkaRtHkibT9GjyGixMnyNFIrLIYkQhGjyIc+fRs2aPJ/Dd/A5fwXUz8HkZtjmbNFllkTSNoc0Wu+xTNm5GZjUzMmyv2om2nR0m4SODk5OSmc/R+30XP6P3P2P2LNIpDVHJqRyymUzk0bNGzRYpL5HIj1UeVNFoZ7Ol8i6oupZoUjSNGjRpmi+2ImUUjjs4pnVgoKxXmx7Q+o17NxY2hf0eWUjCHFkORXRFkvRdFsSIyVlkJcclofJwao3I8zF10Lrr2LqxFJPsmmbV0J2f8AJFKoEJ6R1Osv+pFxaRwiLjJWOu1RSslJIh1cs2si9k6E+ROmRJMX0yXbks3Zto2eQjM20eR2R6hHqcmrZGVK0dTquTPaOj1Mqif7OxdSmS+zbRbZKRFtlaRNcCfPJD7Js9iYpUjRFr4NEuoacyIpUyCcxx5ozTor2PlEjBN5FZulRp+yKYiI+BvjsqolwiPUoj1WhybGyE/scdCjwRocUWdFckhwHURUJxuzyUxy5Op1OBMjKmTncbPJuhx+xKhxMst3RTTIHVM2Z5FEcSURRsikuSRXJH0IUCjxtI6f6vtJ/ZmzPBGJJcnwRhzyOlLkl/CMeDNPtJHsS+yDiv8AsZhfAlXoaJSohL+mhlIVFD4Ics/8I2X2XKEjJ1RJ9ldlWzHBHkaRFEFRRRSsuhx+USOnKP8A9Cmn2lIS+i/QpNx5IzYnITY5ckGiLsfbRGNLntf2NImaQ3TP/TNpkK+SUl8Cv4N5Nts0zZ7M/wBHwaVkeoqJdX4Qr5Icjj6IJFVYpWRR8mSP6jl9CbZkU77X9jJcjoaFy6MmUTpcDtciX2LktCo4HSJSsjGyMODFDa9EZWyh/q7Nck+PREViQkVwRj2//8QAPxAAAQMDAgQEBAQDCAEEAwAAAQACERIhMQNBIjJRYRATcZEgQoGhMFKxwQQjM0BQYnLR4fDxFAUVU5IkgpD/2gAIAQEABj8C/wD4/wAhYKwr/wB14WFkLP4N/wAK39vws+NvwIjxx8Of7kurBbBS9YAXKpj4O6j+87LPxTSrfBb+y5/tmPhv+DH9yZVvx5PhPhSr/wBkx/ZG7vcbBaI0jNacxrwS3P8AZbfDe5C5fiwrj+4K2HTkHD9wn6LW0tkGkmafQoEOgZ74QDwOBhpYOvUp2kwtIa25ndauiy/l7jH4t/hssfi38LBY+HIW342Pgt4c0qxX8zVaz1R0fPLwXf8Ax2I2usK4qCczSd5ZdmMlP8subPMVp6f/ALo1mnH8ym0du6Gvp/8AqLwD1VWrqjUP6fFlcyysrKys/Hn48SseGPgt/Y9/DKysrKyryiw1QehTf4nVc/8Aida8VmS+61Nf+L/iaXTOn/DudBTtPSbQwnEyVdwCqOoTKY3Q/wDKOucgxCr1K2PPF9lGlqMez8vli3hnwysrK5ln4Nv7Fj4c/Bjxz+Hv+ANTUs2YTtfSaNPUJs8mTC83+J1+J8mpyJ1NNzuHAtdXsOwVjH0WnRrFrmuxGFp+f/BucDevT+YdkZ0v4jSj8+mrGfhys/Bnwz8ePj5guZWBWArhb+GFceGfCwlWatlzLZYC2W3ssBYC2WxV2fdXBC39lv7LP2W5WHLDlhyzHqn1S+veZj06I/w2n/AVFsMBLqRZWbptB2BlcGE4Ex0XDdAyZR/imzq0iOMkgIDU0tNmmeajJThpS1wzU2PxcrIXMFzBbqwWVlbLMLK5irmf7jc8OLHDBVetrFx/ywv/ACJFMxAuR6oBpbM4Kpde/HCkeZpCLOiYKnLXbzlfzfO4hPCVrea6mo/yy52CjqeYHVDr+BjwyuZZWfHCwuVbrdYWFgLb4LrCvP4mFceGPjz+A6lrnbw1HyHPbIjjbt0Qre4jaVImvqVK8qzhO4t9UWnh7bIOaz3Rb/FABhEBvVFuiQJvlY8AD8xgfFjxwunjv4XKy33W3urFWU0nx5ViFj4crPhhX+DJWfhx4bfhCoxJhUjV1YdMjo3sraRqmz3dFcST2V2kAqk9bqAXey0tJ8sefn6otdpO1GVEWQfQ7TIF437ouDm6tXbwwtMn8/hJWPuuVbLJ+iy5bq6291gLmYudf1FlWXO1X1Av6zVzt91fHZbrm+yz4WlZV4WFstj9VgBWXMrvXMuZZK3WSrFyyVlZKuYXOu0KkRPqruHuFv7+B4grzC4C53RXlOY6C1amm/Q1A5u9NV+gTmy+avn4YUtdfZE1O7hcMrTOi8VRLqHSgZLXdQiNR7tW3zHCnydXvZBsUNFgFzq7nFDiNnt/VTn6LlauViy0egX9R3sruJ8Mn38MLhZ9lyfZXCtLfQLJWTCz9lsVyyv6YXKuEfZXaR4XNljw5meyyrOHsudo+i5hK43g+i6eN7+qw1ZWFYHxwrtPsuX3RGkxodHXdGXGRGD2UAu+q+bwvMKb+GSoDoK//I/iAW9WnKdoNY2puXI043sim0uAcTYlcRDgPy7yhI7IPjibseqnUbAx0XKuv1WAn8A2P3XIrUBXexWe1c6mr2VmGO4WPsoj6wrI1Vqb+65FyhYWFYet109VPEfRcM+6v+vwjjj0XMsz9U7hqO0nCigtIwvmUizVlRKkub7qP2WVC+VZXMsq7vDPjqE8sABW8MLBCkyFZq5QhwhVM1HaTj0OVVqO4SeYlV+YG6I/LuneS0AfqvKeQDqWX8vUGrG4KpmNhCIHEO609QvMDYqZOUKmOCklwvCeWkGqwKd2MZUBlX6BcjU3TDJcegwOqtpk/RTSuVcoH1UWWB7rDQtlErNo6IXcsLnWVb9V1U0hfKtlgQtlkK5WVlcUe6gkeGFhYHhyhYCwPHCuFhEzClriuZE9/wBvDKhoqQOJ8OJSLj0ViSovIvDcqjQBPWQZah5z9TCqBC4YgdLK1j3XFtdccR6ZXGB9FHQx8AINwo80wmtbqYEAIxBc4y53VcWifdCWvHVWa9Yf7LnC5/sudq5h7Ln+y/qfZf1Fd+e6A4TKpHlyv9lSWt/+qhpN+2FLnGnfqiQRSCpLSdMC5hEtx1hXYQVBsURIMb+FwVUBptGea/siDgSITxqMuD1upYCago8wYn/ZSXKwKmoLKz458eihPjMtgetllXVlgKruqXxfsjQ846Jxr+boqG6tB6wnPbrN8z8tOU3X1HRpxvsoYYMcQXENrQurdlXV/SsjwtNKazUs6MpurmRB8YupUdcqfHHhElZWfhj7rlBU0hYCiUeX2WGeyiGR0hFg1IBzZf1I9Ao80qDqOhW1Co818eq53e6tquUS0wOiHDHqgRl1weqHAcLk+6xHoianX7qXAT2NlFBNkflLcWN1IJPdXMhO7FVVH2Vm/VHjx2yhfYrT1BytBm11Mwtx6qxUhpd2CDQ4mXDCaxkVHIDpTrof5j+pUzCBZqNaczKOtrPc9mm7M2MbJ75zJ9EXFAdP1RfpmnZwRLGMiJmu4HonB5LXZg7hBg9SCpBvuELKymyjA8O/gFhD47/BcfjAm4UMc9vW6JqLuzlxaLfoV+X1CpZrNHpCEky7hXEKj3dhE+YeLN1fUCgOCsHO+iMNICNxfF8ICsAkFO45eGgZ/wCdFcKwJdPXZVOIq7Ktj6huFUyblRUQJ+pUmmnFlTniKqfcbp7RquojrleVpwQNwpGSo2hCG2FwU12jxkGT+ZOaKR1tlNrI6QRsjcRKMZ7risgN04TMGyBz9PCPAheq9FcW6IlEC+9lEm+E0VevhcLHwBFH8C6t4Vm8Kl5u4pwp+srPhHdc8LAPqtgekL5fZZCgOK50bppBtScq278/RZUG6gAD6LjLnTvCbMEWRLhJ+TsrW2uncXzIxxaepkJwLhCraCy0QtNwyRfus+6EYJTXB202QdqMJZ3Zcf6p8tPCLH9EJtHaxViFURspdxQnkkNUSKkbfVDqjJU7J3WVMIPa2yHqpVZbcbqNyZRlAjKmm2D6KcADCNEWW8obAWKJmyMdfDCsgYKLTspR6DCq8IXEAQ7henjBbm+VV8xWOLZA/VVfYpgDrb9kZbYDIUln7LDvdF1RWfpK5yjxJjagc7rTpc4RN1d6niVF0Zv+qbUOl4UavCMWRu0t+XrKcGgCoy4/snMdqt/yg8qBbNX6pr4ElU4eMXygSYjZBoJHVVnrhBnmFny2TiXzSOMTvsVLpDldsSohXgdU/wAyniHRc5c3tsobZN3XFckrt08O4WIXKIKBsogqN+quZhC83XDcK4IyE5rMTeUcm+VLuilSLtwQpb91y8wVUDoUBW3qmuiLqk1WVzsrtv0W4iwlUmZlagAkDmBunUkFxgD/AA2QZBG0lVGOEWQ9UP8A5Iwi9sSBsjcyUZhQi5pM90898qq9O0IluRaFpjoL2TG6fyNFXruqW7Kh0xF0wSad/VWdjom7d5wVU5gtsnCBa4TtS+bKdUV/W6u0sThzMKZIEjZEsLQZ3UvmpWwbFcLmZi5sgHk9CCEJ3Ei0R2QJNxPgf0QZqOABblCH0/VRbsUSzhkTdXmsCxTbni3XDCsNldT1yhKvmFlTI4lGylVDbdB+3Uq0uKpHVS0Cd4QJMGdwqQrZVH+yLQBPWFDYkHHRNNFlxg0lMikNVZ67IPL24V9WoGcjCrDAWxxRkJwdwvAkSLri6SVT9UahEDJTvLEiMBZOFxXi90712Rrwem6s+1KotnJTvXb1QzxA/otaoRLRlCbjKOKe4VYktU7Jndqb/ENcaeV8/KmmXPMDCDaWgC2EC4Nvi0IslTtKoLd7eiIgiCi8C5EqAcqHh+LdFptgEt/KLL+Y90AQ2EaK3KObZag09GNzKaX7iyMfYqTZcTwPpKlrM4cbJtV5MHsoI4kZIIUxcJ0C4V4O4hB5MbIyCO6072Bx1TXIy8XxChx4cKnIUSXNx9VJDgMeigG0I6OXfos2Qln0lNmDfcocVkb5TTJtb1QIiZkBWbYYlOYOKboDDh7oMLLl0BNBDZhO8yNWsxjCh7i6LAEZXDzDKIk95TRMNLYPdUl0dk+2dyvLL3Xt6okg2bF1yxmxTSIcIvIwtQzBoK4bOpR4i6oZjdEjMfRUvtGDCsZ6xsqJ5hftCBY5vCcJ2nSYp/mMPzBTp63D90DGOoypFDrW6ogmuLS1YFjaMKphJ6gqCfoqgYA6IdSdwg9ktGYwhewKnzWsOJmJCk2aqS40Hbqg3UgFyYJ4rz0R4Ia+0oN1m+ax2IUsFU5KpjhVmhAhlza6Mxi8KoXb1hAA+u6hxt6KlrWlcT4jomu04EO65WpgDdVO6YXBcOtbMpzNw3PVAFpHaIQAYA03ICArBLrmcoamxtw5K4eHY9llSOto3VOrNdP2UOKsA0KqsklWcSCfZGpkdY3R1DSpAggYciLh7sibKQ1wbyy43ygbTHE5OqYegMpoIunOyMI1CJFXVRw4wMotYyRMm6GpW65qgIuBkXlSz0pKcWBrQRFtsIsLYJniTyRJAmfWFS7H2REj0m6BAGLmEYieyIpTeLzWzGE+4d+YJ7oLqXfRONWUbPRaHkk7q5d3m8LZwhFrQW9l39UXakRmxURAVnfOQqsH1XC4CHTOSVXWY+ZxygWshk2VIc8ScShUGGbgjbuq3nSb1gInoOEI8V/yqpz2hquHVdEPMhkjfDuynTbBHKgwRZVwC0p509CRbmThTRJ4yr8I65Kh736gOxbBTh5NMtzVdU5CbQahVapB8NqBn0VTjU7DZTNVxa7axwnwHE05TmG1KFQpNqguOCarItAFYWVMhVCADtlcEgESjvbdOFPDs4oFwq1PsEeFolsmhGAfqEC98R90834f9CqQadyFvwuhTOLiyPmWnqp/5Cd90NRj7046q/DsYQD3OcWzgJwDib/ZMpMVCpVVnqqJ8z0RJa6I3ELhbYDMSm+c2xwcrUc2Iu2G7StRjjIvZanN+1lerU9EHMNAP1QiC8Xzb2R2yj0x6qQfUKih1WR3KIcL9Vjf9gjUboizEMujicTlAYbVIVUTSIsiXOpJFlzNAFrrytAeXtW7JW+crTc+OFDlaN+6oLayeu6/lacynalI6OAurafui4IyN/shAqkdU5j/AOIP5qaMKHEu7kZVY2yqmvLKbALjaZJgBVafAewTRs3IVk3y25vb1XSR6yriCMIG0R9UTMHF9kLYxZCMnpstPq0CU6gmjMGxQe9+Y/7RaGF4HzJxPzdNkWyS3eNlxkAypF2dTupLgAUx/H/MsT3TPMc5p6BNo1CbmOHZBlRaAi31TyBZOsBcyhqAR+aE2bkNpv1vK06NH5cAKBpx6sXCASMIieI4lOuJZxC6ZJwYthEVWcL+q1GHZxsn0uIvheWCAduFNdXInKLHlrR1zZUg9VkobJr6ploq9VtLeqMiriRt9FBjG6Okwt7qrUgOkUj9UwtMmm9KDNJtNs1Jmp5xnvsqH+XSHfWUHDTc1u6wAsSVP38DsXDZU5UzbomzdEA7pz/LbUSjUXj6qjSDv8V03hIJeokcJUNGpOTSiMneV3C47Q390bA2R7ocJuoJLeLogGFCXPrVLmVncx+yrDqTUbQnAtqpvn9U99m5aBmPZR5lwYNNhPROJe7CNIm3zKZBaR7JgG4TdNsktEm+USRxW/7Rp5sgqnUi7d1iDBlagButU7Rceyl54Ivbv/2tNj3xzF1pmVo0uc6xt1X8x1yeVv8AqnteBJKJc+2OkJzTJE5XmssPnYTn0VLscJKfNnHUp+6h1pNj9UHh3BEcW6c3S05qKP5SZQqdDmzaNkaiMdUcG8oOpkXaUJJpdv1U91cCYyuHCNRtVNvROd3BQmMBcI91n6LlaJ6fojsw3hYtlUxCPSUYVoJAwmuLi3/VH1W9rlahFhM3wF5Oi316qJp62+ycNQuuYkbrzbNcJpgbr+Wwgxv6Jw1HmVUJPcovOoBK4RXsouCgKSBH3Vj8qiC4n7WUBnF6oujbZA+bcXvaUPMDg7lkogPLDGe6FnOfJi+L5KedTUGajF/oFL9WlkwRuuBkMpiA6ZstZlboDC5n1QaOaeLsmahGOH9VseDZTxNqZ6hPZqSSO/3ReHmnmvkFNg5GRsFq4hzTv6IMe3hmYIT7yA0T2I/7TG6bBIuT9EGnmA4ii5+CMRZXwfddwnyXMf0Wm6BwzN8q8B3m/uoEgF37q2p2snVGroVCtM9lJN+6bGdwU6xc2cQm0CgDM9900hl7Sq3ZK7ypkBRJ9EM/7q5PZAOP2UAZ3K8tz+booENXHvytUuLZ7XhC5uYTR7lcM26hNAJPqqQ+TCoA4SuEPO9O5VLrvlGdCSfZVGpkHNNoTvldGUJNUblSBYCxheVHCfmOFQBeE0fLuAvML5J+UKgRG6gyCT9FIBqhTeeyzxRaQqy+WutaYVYKDWhh4pmVdzuEYwIT3EuJ+aiwVDNNrZHy22Qr4eD907AIcVp0wLXRGDyym61nNtBYUwU8wscD7IPu7hLXNOU0feqVAvwP94TiTmKfcJzwADM4TaSJI/ZFpAJR02ugtwrid/RQXHlyqmvMtHupDuFzPZag6un3utKvM36pwczl5UJ+V0Iug9lmO6kWKnIRAtW5QasIBraYN2nrdSTJ36Bcdgbo0ukRYx4G9irThBwaI6qqW/5QEHOcRPX/AEXk8WiCM0ySiTrVki1S1IBpBmOqNY3xKBg2mJWXN9comPVAMGDChzovlF0NBp63WrMW3XDqNsPcIOEuDbAfL7oFxEDAKmkuPXomyRiIToNHGN0Zd2KdQz/D2QO5sIQeHWj9k0YdVkLUBAsMKzJkZU+XfvdeY6eplXip+4wFVom4yiJ9bJ7PMa684xIsgXGdWm98ZTBpMeIEce6DuvDf0TWusIWnwy6QT+ibDnMAabNHuvmN7eqdLWwBiN0ZbDp2Qk3ocQP+eq0+xEA+mVIFk296R+iu6DhPBJqlSvLLrz1TgYJXEA2nZvRCq83/ANFpkAE18XrC+0KOrvunPc03tbAurEXUvZVseya2OIxcKYMh0IOcD/m2KkCb9VMujapAuw647qV+VEbLACFpnsiRDT/hQaLzum+fq8WwxCqs9uEfk+uFLjbN07MnquAkDeVQHA2mrqoubkxCaNN0WCNUk2l0d0QZDhbqm8EOaYnqo1XB+mw8ImwUgcPRXMX9EaHPg3k7pxGpSLhNBNRpur4kKfWyIk9EKJv83SE51MxHMO6DmiFakHqLo+cTH3Q8sNDeo2TY3GydVVJj/pUtaOLJKuXU9t0x/lvAqyd8J1TSXMOOyZptHMi8A25VV5gH7I8UFEV5HuoqeeHcJrog+W/Pog95vB/QomTKjekIGq4Tg0mkmzvVOaZmPa6LHcwKkgVNTarXz9lQIFOEwkWuHItBnurp3H9CicrH06ow03uEYFzdOGZiVVsUJM7BXc0OAmavspaz/pG3p4CbeiaRaFykN6hQHAlAspB2kLU0wIa90uJucL+pPrdEWN7p0Xd9kIeZ26qXalU2lYFTSRhNaekIiiIcOIlQG73cVwESTZF1jUeVfK3uco1Oqm8yhJB4bKwuCSUD2TwWkWXqLK9kL5CvdcwQbpmni+ZeZ5pe+9k+RIGI6p2nO4MFT5dwOqDSz6px4iqrcpVhJB900jYE3RpxhOBeIAsm0yNK3dcPI+xtyp2nHDl3+ay0Gn5qmf8A2C7DRi43/wCFNGd1yxbqgDUDN06pl+6nsjARzY3BQobN7J/Zyq2uiWTyTfqg3fJRJwuK6HAA4W4beHWe3gACUYwPDcRIUSid+igyh2F+ytwoECvey4CLEYsURQZo2dN0IdxbpwIEhs90TaOiLfa+yDSK4uVUNpspOUx3mNALopBiE5rSbi91U0Gbm17IsrcW7Qo1GgAd1win1QNUS5Fs2tBQAjH7ouwvLHyBNP8Agv8AdT+UXC7bLy9Tqg3GmDDh2TtPTNLSPTO6/qBsZdCLi+YMi+VEEdVxfN+qMb2WZlpVMWJ2VZbbCaXTFaYBpiYymS9sROUT5enxexTnDlcP90NRtouIWs/8zZb9rqnaIWQY+6aHel0ZF5TWtybqp4qKxJ3UjAfP/PdPOYP7JvmWNJqTiLWhZ2UdUBMowMoEjZCPoohRuFxZLdsL0VW6/VXwVE7KCsrbsYXmNaxnDtlEm5oyrWELoHWsMp4/Ln2WmWvjhXE874Um8AJt8iVAzAKAAGNwrcmIlOYNMf4rJ5GOh7L9lgSSsbwmgRcFFnv3Wm4/VOH+ER7FQBzIM905xMmZwtVkNimpN06QXRk9Vx3kSiQByK08qq2B/dWKHoU7itc/dPb/AIgmDo9cZwZQuRbZCJP7JzodcBnVNHUn9Fo6lrsDSD6on6rAiE13U/dOPSFiOEqLgl0Iua51JKfJuSPv/wBJ30P2Vj8qcD0RU3nMoqRYgSVb0X/7Qh4f/8QAKBABAAICAgEEAQUBAQEAAAAAAQARITFBUWEQcYGRobHB0eHwIPEw/9oACAEBAAE/IV8x2woHuYxMTDPf6WHjKJFmvSKyzpBNXHfqS6mUwTlMdzNqWq4RQYRdxVDDzBblDBHcv1IMqjK+tv8A3UqVElZhE9CMSJK9GXLlpRMUYMah8TM4WaXFXMwe0uZmDmVYiPFMsylqHUu4LMQwqEIQm+JY9LxXphAzcqVKhKx/8FSv+D0uEbSpUr0GVKiSpUqVKh6HpUqExSpUqFkYXLQOZUh5ehJSoM2R9Bgxi/8A559K9SVKlSpXrXrUD1GAhiQIkqVKlSpUr/sCpUqVKhBlwfRh6FGMVBLwRqJxKa/+ALolpUD/AJzBgka/4uXCBlw9X0VKxElSpUqVKJUqVKlSpUr0qVKlSpXqV6KlegjtgBLI3iZvRUqVKlenVHUReWMq/QElSv8Aqv8AnMt6JKn/AAv0uY6lEolSpX/zqVK9KlSvUqCBn0FvQEEqV6KhFIYjY/4fWpUqVKlSpUqVKlSvUp6BPQxnxGK/+mZcuXLl+i5cv/ghAbiKjPQkr0VK9FSpUqVKlSpUqVKlSpUqVKlSpUqVKlSpUzFv16pTqVlJ757oqV6Z/wDpX/BBgy5aLLiyvox/zX/0qV/wKlSvSpUqVKlSpULRPQSAf8o14iPTUqVKlelSpXoEqB/zfrUD/g9K/wCBb/kKT3+m8tKf/vUJLsql5QypfoJW4A8TJoiorx6RMaxbGDuIbLItiX+zFVCoEfSpUCDeIeUIVcRrEiegnsjjEr/rPrUqVKlei3U8Xq71QG/+QE0mH/qjXITfL+pTywYsx2TJLlyrnQuBnEVxKtyvLGwyiMJZlqWaFS5x6jEAMEK7j5+m6USsynqXiMY+ioRY3/wD0zwP/AQWLnCa7ljnUdAEplFalDUyJdMTJUS0RLS8aPVKjS4TDqUnGajAtFlpn6aeiSRaNEw8S4VHPpFG5j6RNZVhyyIQkzFXpCD6rKM6CLFnPErApitIzLuGBTWiIMA9o4gL8QAwMxq8EtwljBCKdEBZgHpYvn/hLYRcXphzGV9zyR8vSwweyGGJY4gvUw9AoKEHp34j6FxuKiqWmagwuorLLUv2zDmeOANTmn0X2kpsgGmYi4I1DEobPuW5CmWNalDmAsK2JWgL6Qjg9W8MJRnjL3lleSLeoXFQxhGLG5Z3DnM0SGvQxaVsB6HWeGFZX0lYQZtZUVSz0ZYK5XWHuYb0ldwMwizjQ8m4oDXoouaRXKtmPdwqaTz3KExS6iM43MSNNS1omYuIs7gyvLKRWsyjKVWo49E9TLH3j6ZeXj6R9Up6OwzLmOxLwIJ0Tkr03X6QYUxUzczqlOZiEIbOiAGiiInDiKMaNrtqXFZmhjcuLueX1RHfoPSCGYJzLI/obLwdsFrBcuZpMU7mD0lLqYEvDyj5wpiWxWYZizLx9BQTyRlnCjBd0WgL+d1Sfm4CNhB51Bj6GYMmvePEOAyjjEd5IHlDn0U3MShxG3EAJotqcOkWquBURLcORRGidgY9hcy61cs1Hql9YFzB1JgG1IpxFnsYtUSyN/SepCg1uBW/VM4mRns9PkSzUHlL8mCDTETBHqiO2WI6XlpsiRwHMXwy60lt6QQrz7MNszgFwAwtucfpMJTV+CWEtZ/exvuZ7iLuArUW3BpwwRzGvMsckqRHpFjLiAM0wShPMob7MtglRT0Ug9ssZiuj8TLSYRygegi0YDVfiKYpGRHyEQbfQXOpUQedIPUO+IH+Z4UMcTEcsaXCDhjZY3E3UfGcssXSIvVQSWOZtOIZQmAaPEJnBLyb26qZRIGNZ05QxRecDKj2Lf1AxCvievaV0nxkOf1lTRQgDmDlSwKdUyhqNiEJTRw+IPcEl+I4T3Q7MOx6IehARiOdzNZWo4nBzKOVldmFUUDEOqIZofU31K1qAZ2L5QOJItxqU6EEdRZyxjuMTRjgtqVYM98Fyj85gyspGHyjYpfSPzFXiYTwjuGKeGU8kV4Zb0I4HCDtwk4pTS0p7Mr+kGleDeQh/wBki9vBV1UXJG6Dq5QlH2mCAWzD+ZdvYoe+7lRZBasU9O73Bs5hYELlPtmMvf1C/wDxC/P4h3IKBnNJ/gTUZbSFSsOhaWOphK6iXdsauZeamOIdMeuHHZPPfxP81PlPYz3IW4uexmxaeBLeSEasnYI80VwuJf8As7LfmeR9xDRXzKPMoR7oCeJnsfqV2MroYtOZnzEwXyykVvn7nij4kHA5mOAlvEZMpq+b6jlS4R4FaizKsgj8HxAkVQJhTcQ1r0QbjXDbZUcfHRqukf5ggO5Bfg64mcZS7K+zEygeyLtCK8MrtLxeDzh5yncp2lO2A9p8xvuZ7meWVCupfhG/TPcPmX7lqyx4z8yjX1IfY98RbA4ivDGrB8pZ1Pag/wADPI/U/wBhmTn6htv4ROD5Zwg/Ef8AxQ5lfE/8Wex+J5YHOseCKXY+IDfzE6T4j+00Of0ms5nupoH2CdUjmCPEnxMDZ+Eydlav/aTkPwcWm808sSlDtwo8XDrRNBfU5QGefPftKQL+qa+Lm9y7IsgJ2HHWII0dnRrzcLXSbD5/+JXrY21PClf80/8AYjIBpXxPEe7Efxn8hhzCjND2T3vuRaG+fcy/SjljC4mVHyRv6A5KYeM98rFMuXL6mOX6llYlxZcbnzPmZnslps9TMpcRs3L9FcorfQPn+4RYzp7PmofNbjY48IxKssDcqJKNDNdkBqaHABtfmskVzDgrvX5jer0KvuYU9Q2jHUETn9Uda+mU69N/8S3L+Ic096eL0HimxaPOvuPMJ4su1bF4PzHrfcG/vPMhyo+PTHvRlt0zsPpHw/EtdL8wQ0fc6zOly5hX5jlgguiV6YjhZVyzPncA8st3G2twOpY4fco4ioZKIgwGBxFvmona41CXOWeRPjPZ6VnfopKTE80kMhEDLQG3s7ruYs6HE1EmytkVMSd85x/cbwNVRt9hhzevJRENU3OVZfj+45slq7O7lIMBBavEpHshtkfkKv8AaX9UbntZZ5zqCVGlmC7sTGWKuSBNsH0hOhPiPgPdqV2Q9CX2HvHLBi7Pkli0lOcw5xGfzRmop7SkolJeK8YEqFBcfLBncu7jzQNA/uXiWMU1L1qeyCulG64nkx8x92Y5zPqLjXqWeJiJ8SHzFx2gu7GGy7Y0Fk3C9lRLBtTl/wCROUQxKb1ZjUDZKsVwSJXZ3wFfrrcohQ+RtrnELSk+B0/ME06LpDt+sOn5ShAlH82fvBe2Dtg957ybGn2sG6R8S7lrpDgfjgPb9/8AyK/kZkKS5VZKHT9soAPqLd/lOeZzB8jM2t9401DuaZPmPCrAcuW7XBnU8JfMHGPxPNAO0CLIOHEzUY9xRZr7sE0eIgOXsLiNh+WVrOXvB5/Rgvdn2CbVe+qlXw/tF4s+ht1WPEoX9s6oyWsSxk6F3Ci9Jj1SrOc3ccVIappxEZIJcJ+iULZr3IIVgdtXNxymTPvEOCcYZle17rMGlVmcxUphqdUvnkj83F4DrJG71Vsce0rtbZHqsW7ovi4YTLSAmblCq6Spw4ZAJQFZtN6hEO6M+8yQyK/sEp/MKfZBXk9kabpbx/ExrnAH7UZT3ojKr+Co9YR5lOjl97hhi+0fjJ85sGvmMX/an05FLavvH1fuMLs2+U1W+4QrqvsuA/ugBWnVQxMDio1WQ9frDY3nxE8iEBsYj1B5ZSD9id6+AxMkDXHsqQt2sCx4BMtJYHviWdw6MC29glysXkWAwvfeZznftKZ/HlTVe8A2hOa3cXzD2RXNfwlZJudh/MvfhCPI93MG5mcgMysve61G922vKXOcXmw4FDrUS1jXM8AxUcKow9TGVuaCPbELCKlu/wC/4hRsrUsQaE7F8w10xICcaEV2jSFibbtkmfbFhqLPgaWZfEr3T5glp+GOVdXzKHwFidCW5HLviNhg83iDbHeC34lWK58ShMgcbTGAThZVaA+dIEJvhK60ofEtyVutwW8HyX6mzl5SYKJWd45UWfeVLXEHkel8IJDXxSBUF7xyE9oo2vJ5mOHnuWOCvueCTECPDcQMhPMW4hHRBAyHMITQiLGq9uYC0orjf7Rv9nFlBbzgm/dabJRoi6LECtLxyYMKsplXTPawH+3Ma6f1OB9iDbeUfusV5nYQa3n7gvE3VDrxvESmn1DkRvwyxz+oZnA8StfYEQRg8sNf5ICyQPipgXf1M+C0739wYshGjz5uZ4AU1kz/ABCOapTBWd9zAUWLNntwxwsWFMqgB8HLL7QL6Wbqri/91GCgO1RJZeaLrMZpIhDHmHhgBd5JnlbB26jog3lM/Jr6joY9p18f8g8Ro+undO6ugnWXrNS26iCqFu7YGn1qHOXxBSBV9i4Sz4naKqArrmORhm8BuUbR1qYrw+SOsB5yhXkPLqCcV7s07dXNxMfM20na4q4pC2PwwcfTcv8A0RfCY7N+bhUYDyxf3No3lHH6lHP1S74Jg3k9oq/ilbH0THX4jyXBdOZP4Y7n4EXuDOJ8QpMxPFoUuPchHKzxUSGfwl+z54gKWsK8xyqeZeNgjZiA+zEBVMHiqgPK9UpdwpLeWFfpL4Bmpm7gLSZp17zHpweBlOVbhGvMVCpta/tO4llr1cLBIBjQT2mU2qo9pfxLeZnAfi8Rij2ZgfDqbCKP1im/eZbFaZ8PYmfy8JDuDcDDMoeStYlRmBtEDtuVWAU8oi2n3uba+9NRH3ib1PEV2rYvc/PTOFMVpVncWLRsgqxjwQmqBgaWfMfL6wr2SzAdXDSF8eVTHtJUNHhr/bluL4r8qlAXS+MeIOmsLMeIOwttBBKnsjir+5Vm1Nrh8TQBYUSX9prBaUwueSGNg2366hfewziv2mClaqm9/qICeDrcWdDvEGpR7zTjnzBWQfDMHj5lu5XRC+5XtANBlFByq5hK9e4/khduGOozQ/EQGB9RH8EPWrHiVVMFYhMJW34TeguvZj9ptdrmZVmZcHdtszUU5pUQ/ue0Jub8fEdTnCVZzuWimzIdzASxQDiJ02B85vEcZPamB5iS7x3yVT9RRdylCkIB7JXF/eCBdr/ZKcWPE5qDMXA6RC7VfmIJE8X4zxptdn3LQ0fcTsuIjFeZp2dlpnH3XEGXcN7g7XjeIYO9FXbAG22/CZeG9dJmgcxtOEBgS40v1BLRTxaym9+Kg/624oZoKq8VMuVW+iPmoVluACMDP5TngEUaxNQmCnb9ZajhoJx4mVUJwyYlUeMC1WaePv8AmVs5WjB9OIrXI54mIyLTJ8cQsY0BbS99Q6xox3cdGdGpnAZqrOYZkTlNS7uF57dywlVsfjqZOWFc1agXMeGA25NCFDjOfcjiDYVXM5GChGGLhLmQ7XhWbV2rNReMmc6+pyjYW/CcVLIrNkZYvO8wLV5GPC4EJtsZPGYSSC/IJ6agoLzQE0l8ROs3S8+8IgQUE/CHxBF5dFXmDoNzS+RYUYshpmMqV8+I5HOvmZ9tZlBwQmDpqWhhH26hRlz7xie0zWah4ajoDE56mKcTH8IS1OHG4q4zDy+JmK1u5qvRl0RqUMs5pXmLvUBIoyRQsqvxEQvPcasVbxhlhdKmZTY+9kJth8zClTSsFMReaYpBlVDN4KGDIXnShWBHmLAqBvQ90Wh0FuAxGKmAVWW1i9mfuo6JEOuOWIApW0KJWi5Np9oFYefivHmEjSpkwe/EsFNECqqOuphXtvfUQEZzIlhRgKL9mDNt7cPxp94wX0ZDRhlnhsK3HWWYOGBFGEch78zUI+xn+H8S6wUozQ/T2iWuwrkv9oFRU9OJeUX1FeSuo+MMRmS1bfwjdHxUtuEdxjWKpYwd258eYo5MYMsyrcZRf9HMEJulmFLDB8QeMdEawG7EcPUaKxK334gn4KgNXwMwG4DFOrh2mMq+zHS6ZmDCr3ChieXFzPF8QtUczlYITtOClMLWbq4gCl3jV8SyRyTomGm9glrAPqZFoSVoRwxBgXLwu4MrB3TMr75FhLWYHth/RRSimxdNbl7s6K+IYVCOGsnMy7c/uofzHNQWp8CBXlmNoyggxXgma3tuNHU78jl5V5gr0OVqggM7XfWMx8hFkyksCs++pjRAPbz7QMMo8KR8Ditu3f8AuJVgFCu/malWte9iTbEs4JznyIA2WS6byeb4Z7YFv+DFB951bNqLOLJZSOizXtFkDVXniV0/JMLGKtK4TAVgc+ZQKNkNb2IaF5PuAZGRMRyphrm4tt5asoQ+IY8BPBhLGqDHMCR5uy+YejZwC2g5fxMoBTeVyvC9qD9IMEsM+GD4owfhhxsiamJZi1vJOGih3M8eJattQ27JU3sRoeTJuIEuw2mQu+uO5dqjXygJEfB4v+Z7UO2m7+ZuXQ29ZupaW1dK+YL2oGKygsMuOIwu2qjsu5Vf2Dbnj6/eYtU12IkFBvlK1IL5lw9qLTEnbExGPOf93P5UB7TYpDp71HvVxcCrRdcjEsrJikJpBcvNOyXyzOGi1KQJIpfLZplOypaVOq7/ALhXykOcQNInBi+WM/EQAymyhHMtECi3WT+oNitu1MsVMmAU87i06BBpgGiqNv8AbzF2yCG1nOfaG5dPGmjmr+paQyr6/ES2u3GIWsx1qpa5uluq8RjsBpYpUHdX+f8AUO7R3m/aaRt9RJoIUfrFscLQlVntmpjBocO+po3Q0j/vP6wociarTcs0+Q9SzgOfhmgYwXHUYXSYmodGXzLUpZeZkwTRuDmFFA2f1AH+4PiXIq8+Iyboz8RbRf7D/XDJ7c+Eym/SRBTEzV+GJIzOT37Q2I0N8ypti+Bq5VUQpYFXjf3DaI0OULoOBTBHO0DvuIYIT9Eh/nRa2MqcNM3yQvwEw9/cLJSralK24AHcS0d4ec/E0L6neC9wmnTd7hhti6w78xpYBNrDuJYeybloam2x+suosDTsvEK1z+DUVCqFOcn9E3baUyiJRkO6huKcmq8I+UKNrzFYWACy8XxLAdBpz/c0R/VI+D3ycOCItNtVshr4jTivaZD0DjHPjF5iwLD7Oz/cRgvbBasTg25cnsRNAoWTruCFxzpn2lT8OS2cb6/iKmWgxvhDasDfWJSBw0OKviB1YxYxCKFqlczGQSLidsEUUDm5cdcQLznLLxElLG3IiwLZIh8F+4kDqABbhpqdW3R45ldDA4PZxFJQVrzBwrmOSYGWHHMRtYorzEPaLy45lGWrJxSwsFK79/bMvxCshKr+paaIgw948yJ7Mr+kZsWrFlVFGm+pVPWM1l5l+AYtbPvOpigv2Qt5ABxleJggUlniFhIay4riW1jTz7rjspao5WmnOo7opOb7yuXrN1GlAoloBWPuKgV3eF6JnS00s3U04ZOgZzC0T7ahscgDO/8AXCWRZkin2re4LWA/B9ze1Wjo7mGHbBvj6mxwwCy9zKJgDhmtpfFxHzl+5Dy3gcG+f9zM5UDY13C6icdTFJ6FZ47PaLalEXRxn+EnN2L+ZdUpZurofb/cyjOWUoM1vnUGygH5V/cweheDI7rMTwhUeUzBTBqfZ8RoEav8GfmOBVreEmOqkOL8TkYJZ7stqnDgjm8f49oixkWpQ1i4uUQbVFBsXjOJeYDNrbfn94VMKsV5JaE5MsV1KRVUl0VmLqtihrDEWmO88sDzkaJ7xJ4/6zH011554hg3Wq48Soa93zG0NbNsvoA2Pfc0OIhXF3iLhwLXnHjuBaJY28CAQF9HBxAUYqhs9sKa+6K2cRB6lY44/WXaAUD90uCpQ9n4fEUSAwxR1mZgbrz0gllm21smVorNcMM5Fn/gmI9nINP1LFGnZqVjO2TmMaJEu3NfpmU5tFaWwrIip0XMfKERzR+oYC2Ewg6v5lj86LYUZvupb+iSV7VW5dsng/LZ+PiWG2HzTx+dw3ZR6L3mDgBcBiYZS5Ivi379zC1TQGfuCAA4BelXLGsKCy1zMyithLZsAW5jxLgijwc2Z/ME3URu1aP4i21uuBbQrp4/KoNcxMbeEguB1JRowrw+T/cRnBS7YS8H5hcb2SI/6qljyTHf9oOTZFAnH41K36FVgDeZV3I4GLffn8SqhVQNG5gUMwtH+uB1GBHD1LSxVIN+MfrCHdtP1PHmY4TgMr9oCVMw27/SPSQYlj1BdQDZz4jRATXFPPiZgsGng+MqzG1Wl3BePqYxYXRZ9xXYhFtdnbKuraEp/qVH7hEyqsh1EOCNO+PvZHpFSsKm4jGf5JgUWhQMswtAXuk6w2nhiV6LyC/xK9PAIMgwcGoG2Iqng8TKwuNbH61ERkBDdw5iEbqDl3mBCkq1n8TFqC7vHMClRWWg/vUtKs6foHI/ib62sBzTmI8+h5CJRXRXgYSsCzw9PfmZIGdAcRG7xnz/ABDQgUcfnUw2R1UsBx7xAOzRpoYu6xspLc/cwJymfHvAFn8Yp778zqjFFJayvn3iCs2pbtrHEexWnhng8sES4Jm3NalFqA3rNEbugBw+9nJ8RBwXSy6/t7zqBtkHAEDNHOf1i7j8L1LdVO2mAoCRkq1n6ZS0yrx8e38S4KFrZkq/LBvsJb5QXAUyLC/E/CjlMBumR0QXlRaHHGSGYLnJ71zB8h4cld/7zHzYB0z2xEtGTZXJf6SpSjWN/nMJBDFqr3CDYsWP1HUxXi3HOD94ww1d7JjXRouP+4/MdUNVK9+Zeo568QLwVg9EtBcGsPxAPNo2q3GtDkc8XRfxCoZC1eOoiyETjXtFDDlK+jXmaAvme1wPMHhlYcnTPvHDiYTPwRLIr0MfxE64DWWDbzGRzUrw1xfzBrAdZz9xthrkyL3BTdYOfbiVVYbZVJeQOMysEbML0N1r4l7s01b+5jqcST/m5cMCEu79yUqpGzh1l8yw0ziq8cdx2Uoo2rt+4ZOS2S0UIKxTD7QrBWaX8Qy8R8HHxzNDDtwe/mDoYvYQoWi+G+ZhQfvmJgQ5YeKgdWKgzrXtL6Ydhf4gW0e9X6zApKfB+sEq+A7Hj/dxgqTh5G//ACaKwN1aFFut2dEtR6z5DivqZUcVdl8/cGgVs6cMCEigxnn9YI23zYXbiUNW1WKeH6jr8zc1BuZSyWzFrAeKgCVuUbWZaQPyFjoQHar+H8zKWNtzrUuuZbNlD9ZYv5hHo4g93+8xVPAF3Rr/ADMordd44SDQ1Lp7NJQWIMcO99zKOKTylhriwOEYiqXhdYZii0MkunmApclXRqHr5hfi+CWB6Vpmv8xK9r41Cpd2wquYDR2GvHEUKIrXQ48R+bAHbzHdkHbBK7lFFlg7494WCWLXt9iLRVN9D3V8ynUsab/PMMWHR8stUp6hSt1cdJSnhLYBCqPc/iD+5CitV/rGETdJ/moEAs5u4Y9m/g/b3CJaDQywcex3KAL0LC2U9VGWkXdCvbUt2DlYDGvzKkkCzWL/ACwsu4eVW6zDFi7qtrX/AJEPqnJpb3+uIqGdNUG3+pwqradri/Lum2W6jAPGW6t2RCRrIEswdyW2i68x54G1NLmQxzNaPd/UKxukV7bePxGURbBTnuZBpFVnmFOI1a9r+PMrYugdOomMrCnw813HLQF9v5l1sBbHbrgzGZIze25y2NvNqz9r7mAZC0umupiQLBl7r0yzgiWh9fmKRdFbr6ZTJRq97r+oVHE78/5m9Eacqat+yLEAHmuvpKpBrZun/fcdVerxjzuKdstrM4z+sKpymWmZjgKe/t7fEJCCytk7yst5rBN+7zzMkjVDSF7z31KVBeRm+uoUBBhHD37uBNmgNtGvbqIJjIS/hfvC8Ch73HoNFVjrqXNW2SyEBcOrp+023GwzV4f2jGesvjEYfHSoDZpenOI0AUd3/aPmZyBBcf5iYGclVX721FFYXYfUxhuVK+EsA7Tae5/cFitt2MDJIOEwZ5e5vZTl4jsGqswhquLyg4ZlR3izz/MMpyKtbuWDS3s1+kt3nfPUasXucSjdqP8AfExUDDWA11zLRS6uir4j9iSm0+Dn+YzRW/GImxXEyecw6bcQYeousOGghJTZK/zqJjcyvH/kDgRtnHELhZy4qswNQLVby1xL7Wqqx15+ZTVgWl7eIK48OCt/lGZQeQw4+ojEyyyadeyXKoZi121HLo6l5KuuAh/CsvcohjTee40Z0vy/3/k/vCosiA7prPlJYZkhcWdHRBOKF2/8NfmYwN34NftFzNlU4wfWY0Crh8thkjpscGuRz9SjUybObfrDTsvTbPzhENDSyFZ8YhS9VWwtyw0Fe2YzDwBI2494pI9WX9vMPFmzPHjeI3NociCt/CmZK4Eo0IP7yghoRdh/Sa3q2l1wT4T6lNxWjC15P7nM4c/H7zM9/EQVwl8rn5ljWrFEv7g8qjBfDL2Wk9b+5amYimAzOgW711ublrC2a7qCdkFF+Yj1AUILA7FSK+f/AGHGV4DiLC0HpKKs+xSVEYhRoW/aDTzO2v4goRbls8zY5ND55uYAzsvl6hLi7vWJf3apbmCuHsvFuP1hNXHRzcwFHYCdxn+VbCzx8TfUPmq1n5joppWFqL5RTnwEORz7Mvxur4b8frUZ1by3TiPNHoDIc9QJyxba3nXtDICzdAx8RTodWzSq/B8zFl7uvKcGyuXDX/k1CCjPVnqHtcnVzcCkGfl4zMWhLD2B5nJ4Gymqr+Y5nBQ5OGvP6QCMW4crexHD1vFOChHjLcDtkV8ecaPmANyIHotnu5RQhBV4AP7fUFaw5L4498/tNAwFT2/2mbkLDbziVSbi+XryJiXWPHlXP+XAcAi7eR99Qg0B4uTHv/7AUcXXxt8QGPE7GgtE92ZWbqt2ffH4RW62NsQXXUzkbHbdy+Q5+xX76zMe2S63SnviWdZcxzX+/WFokTj+JQAOoRSfsztYYq/vLpYIAmcZe08nOg/PzH0SS9Wt1A0d8Q21g4Zm665UoGaxgDnX9xVBIB8uZU6DY5f5BgAKIpQLTmXtaacVHDvRsgpSwFkw7hd54hBkeKx5eJkVi89F+YplOE3/AN3EoS7JxOGi413AV9WFM1cXmga0UMVwLd1hu+YlN2Q+8sBkvK0c1Gd2jCuwq7GbOoOSVG0xcUqTnus3mO8AIwR1d8Q6DAUfcx/upXgJdY06y7o4g4MBtPu4fMDDaUzzXi/1hJnRVH6eI2smzbuDa8uDDVSpxoHm+I3S3VnWOWXCsnNowQupcy5wRtO0laV3MPJa+S2qIV3Fi0WxlcVS4h5uVf1D/I5mZk3oxeoBU8o1bpznE5WrDJarr+5QPSE0rwvUF7f25EFQ/UINoTb1QI0oL+Kx9dRI9nhpba/3mNTqqivGnPtUpAxdlV5cPGvMV7DS0VxhhYJrLAwu6L/eVDeaaBm+eS4sgWbBfsfUHVLCjq9H5gIvWO28fUsSCt8VS4bWQwHnMY8sLZRVDStKHSTrh3cAL8T8IayX64bL+U+mOXDWOMTb3qYAGFHTX6Sic2UNBxdc8ReeLXiiiF15Zgto1bv4l9fzYmgqLyYX5isF3nWho+VlxRyBc0+z9VEPA711yF8RYOisK6AmtexpzHYxZNLZ49cwiEDk7m3UUsvcDkBkZdeMy6qAnBYPbf4qCqYmYv34hJsaudYt5iNCQ2s6iPm4tHxDVdXBvjEdzB0QuHEG7oh6BbkXiUdYATm249mink/3MchFwo990+Zg2kcKj4OTeYC6qp/E7JFSAcpd86+IfGpQtH95aqqwWZ3OiIVoarj7gWGQWt2mZ5WIaoYiVW9FxX9sQs2VbWeEF5KYBvX5mFKKd83R+YcOTUb+P2iiKDmt1axCqlbtwXPiAAKoNRXX61DRNFpKLw48QmUI60vzMo8Fa+Q7sZY3O8XMq54iCXZWi5Sa8ReRT8iSyntdZSmEDL8i6J+8YISYJbp4+o8tU6MWv6nByoyT11lhEjEXA098QlWyoborcI9T2JVrEdyGuety4/gKv/CX3QdmFKQ8yvBMfrVBWbvmXfsj9EpXApaVfn8xi6aAl3yfxrzEscG64sD9E4mkOTkgKlYK/ozN4tso8MQO9jVW04ZnSKIMUWN5GvB/WOKlDd9+Yk3ErnipatW0t08Naf1mS2257p2iCj9oxlOAx5QXq04GazinBvqEwZNxssiPQKhTTccBUOmEu2Kp3xwy/MKkpm2+G8zIA/MeXDqUEbgYcto5KFtlRmJOSZpmrzmUtDW2adal+f1Gl1z1A2lnUMVLFBZXDtzE2VXODCvmXASyBFjd1EpAWXOeHZXvAJJtwHkI5UIE/wAzMnRcKLS9Xn7qWSBC98f3LBT5LGskQuzc88X+Y4nT8m43d3DBcPStgVhl1tFYbP8AMwWOqNtmHTCCbOjD2/uLxcsIKMMy3ZnLTJn5/EJQ7j9BEypqW6Q/R/EtrYHW4v4g74O3KcpEPKtK6Il9NqlEI5V5f0mEE7AW0CB9Uxkd5tsatw4zOI3a1XWoQAIpdNrm/DLDtBDh0kJxtuVPj8TA/YgwcxGdY2r4lIZeELpK1DbQ0cbiRzkzWUcRGhiipsD9rlQwNq8+8xgZmn/XcINAjTZX4SrSstSm7mWa1l7Kuc+bi5a5jy2a3iUGfgT6l1WcWXuHO3MNunEvBh3YDr3iVqys7qrz3DACEurL9A6xFjS0ViB0aJdrwIDuV8TnjCCKXzXCvTErrujplSA+YGhZLzKFEMEXW6jhiClkCL9XdRQtVBk21jnqBcLYD8nvA39LDq5SEUKgXyl9xGQ1TlvmCLlZXFPMx1Pkiyo+VrJSFNxSp0QzmrqcC14w/WALV0a7/j8yoTMhyjqYFPBksy7oBGTUWtZUpxbN5ACCAunjGMkpXFqrfMzzbfh5mJ4LPJn+IVWFIxnQGse0S4sm8x2paOGH9skU7xQP+7gVyDhtn9Y8MNwMdfmFhD3lh84ZyiDZgNp4XHWJkWGXVUEK2ZBeCYIVQ/cOftlkRdTxbKZEp7vjX6x1MShOwZl8yXJgnx+alAYm285W+v2i4mJHyoJ7/rLLaK1i1rMahAgV2affcag4NuSlZ/EVMR7kwxLhb9vM4ioN7YgK9i7ifhhbgiMLFji1PxFcLKl7vj8zRjkF5wYT5injXsqEIPgPtK2y0yg52Tx9RH4l0K8S0PFTeasxe2MxrG9N35mBhRfvLvQLK4l2geI+a4UXkxmFd7BzW4OsDpeI+MONfmBkUfASq31xtZhY2r5h7GA7D5O4GRH7w9pZNMwLrLjHiWHOO6cy5Wzp+ZV2+wAyLgrqoNn6+I1bFTgxceVKfud8PmHCzL4VjS8zOBW0UUqnxBnGKSBu++GETcpo5axKF8y8phB7nUb40+TbB7BdYqkv31N4hE3TfjX6wzKHb4uG8nK5JV7DF2iElOA3h9obCxIEbY9sw1CLatL+C4IncuHHHMdWdyrDGfeYnJci6rMNbpYRT9UuTuLe9xzuLk9oYFWg+GKgABdb/UcUtZXMurKK7oZmD6zyqrmjAaT9Rh+WDHv/ACZhjaNpYkWUockrDaLGbjVZ+SKl1It8sSlhoa/sgrbpp1CBaH2519SuGyxPH9SsAElTfh+Y6cAAHBzGuUyu6sfjEzIZDkcA+YIGcFNEeHrtiUBhlHlLLg16GPeZ0Rkhp/1xYkiN5e+T/czGLdxwaYJydGfxGJaqmVYZQVNvzLc5p+TKCj7PEoKG8H2ijSwcfExAWe4Ru668jOoMKlLy234jHNqW2bggG9ID3uY3ZWewzM2XT8hqLeutlc/4hrgr8v3Iy0JGfKEuFgAVxZMGumQY1dRjxZ9glgBFS2rnPiW0GLZWfvHyFL6sISWnAGlXUsxwzJDEJcs/uVIKB4cS2L4PmqCwrh+Fal4A03ySva4UWmuOLhNNqNrq+JdjQkyww6mdt522ZhnAV6MI5XCC7uj+IblDr/fM0OtUbLxNCtogcYV+Y3FQUZLuOoKPXrDLDZmc2mf+8zhIb/Iw6Zs8vsxEIrVQurqPV9KcMQJonQ4yuveZ9zF1y/SEGFi6x+lxuMbbu5RL99QOfyGcKbceP6ZajhBvnlcEfFFjz/5LHXgv4hkuHsGC/EWoCxzW4uaQFOoZpT9mmPzA7l3fdhQS3Mb8Su3j+Y48B9yJbjANVAunHklzWg0uUVYD6Kmo3VRVs595/9oADAMBAAIAAwAAABAOCQzWx4rRySwnnQwQR+OORpupuobOKJAsDJnQtxrvIahvrcOTXZSD6YlQlV0IU5IzfMNzLgRjHQbUWGaaic0M2pyfsWQzjByMEsd18cI/9ViixRDmOsJL+AvmegMJ+/eBuNI7yDdePDziWlr4ecS59N83FsO1M/wofbJd7E5Z+qhRUJjRCkwjVIll9semFtee8tBTaZDmx7wYKRC4PRB0QMK4SLVdBeY4BDgvZsM0I7V0VUDNFcY+z+gnkZhKX09/wnSdrhq1pTHlDaUpia5qA78QvO7ioitLs2c5qejwsd0KkxqaSoHxlS1aIGZgbPwqUBCTrEVz6jMXJxoGo10qe+YxKmQM/JryRRZ8+56Epxs05sXEZ8fyMclPeIPqVUYydUJlFocuUHc3YFG9DDMOg2egZ5EDb13HxXAssgQaPCQsO/rHTp6kJ562tOwETL6Jgo0I3/n/AOFFcPU2cRtvKPAbBI0HG7QPmgrBUAxUCzF/Kmv/AELB7RVU1MObvtQyBpe/LliUIhWQ48vwm+2zQ1K2zVer8J0cRkalEv4sjkPSQlf3jXbkWmpJjzsiEIZjnaicwlUeidChP43kKXEAhHIXvznZxMS7zD3BJT5aQoPUhpBNa9/VBF/sgI2NW/Ji8VpTOc6l/NtzbRMkC8a2B0kxdvABJOCFW85YNQmki/W7B8VWgsGi+3aF7P74ztSP9raPBaMEr4svVkFdR5jCcza721VuS9CjopzjJ73IPY/1Ico1UW6OI6bw1MllWOM7/EcLtk+DzWCheUTvzoB7IyooAMNsDvNGbj62rfv/xAAgEQEBAQADAQEBAQEBAQAAAAABABEQITFBUWFxIIGh/9oACAEDAQE/EPcRM6k9LDqzbPwu2GigbYSaXb1D1JPbdDPJBt3EKS223jYbqTYOCR1d892NkKeWcmQljEkdt0Opd2c7xjd8iXVtsJGWHAScZZZ/zlnGWWW0R0W8gbZCbD2H5wY+WWWWcikhG/bdl4IMu1Lbbbba2oUXRkEJAypkHkB/x1YWWcmWcmXfDrpniSeyLt4SfyGcy7MySxL6C9DYDCTuEN5b+zmVslvUsLCxYWIPK/jI+ljYwvhCfOHO27ZZbEEniGcIJjKMyTeMAsJ032kJ4vauWv2wHbOQoCCgC0tnu6sPyxzid2hEP64JLScsDDvkkLb7YSGwJERtC7Xrzttm2WcNpKW22yCEkyiKwDJTMHucLSwCZOrbqWLJa8ASLQkS8FkGTxabcLU7nWTo48GOBx9obcl04jLshy7Y/sXIEusv0nNo4gyWRLZW39gL5fyid5E/0lrCCbqcj/LWFv8AFj8n+X+z/Lbr7OH2TPeI+iy/eHOeFOGw4W/3h/rYfZXewN5Hc3yWsSzwzZ4b/I/KS+S8CfZB9sf27M443Ooy64DfIX2Y4sssLLDgOm2sM6t68jS26PbXUqXlq/rYLVsndg8sX5MAgHkpa/LcLi1atW5d1tOJK1tlBHWLZ6xDpM4QsDbW4s5iZ+skJgJj6WF8gP2GeTr7wb3gZ+yOrf5bhnBdunhLOyxBy0uv2Z9QGr6Q02E5IOM6s2bbP8sv2wfSD+y5639IF7Y2oEsZI/y6sLOGWDIch+QX7alnSMWoS9wdIzOYOpMs4MzkyDjW39XdrCPsi7k7iW3kB8bH7OI2/wDJNDhkj8u6V4GmQNhTy6IPkO7I6jp1sbOlmZvcmKLGUW82wgSDFLqY7/s43u7fYCCN/wDINQNkeya2QOQMdw0sh3hgLJJYYN1nVhkpwuizE6ciF6ZD3HR1YTuOoIA6s0nJMYMY7PsBlmRmwXZlfYI/cB2lIMBSw2FbvSeoO2x32A+x2sPJ9yGN0bODMLHSzeA1gL1J+Q+S48LZ3KCOkF9npL8tbzli7ISGxe4VI5pLKEWawfsE4H6J6d3Ykxhtjks+yLBKMnyPdmUXZnaHjPsN71YOzYU6JZADWXWfizufOpTp2Wp7NjXyAye7O46dIAWkX2wwE/tkkpk426RBvt0l+8NZasazp3Jns48vWRjGy2XiVvA7LrCYviwsLGdWBDqXfUNL3yeuuNbo62N0skBhiFepBMtM7gfLO7a0L35Z+QlhfZKZyIJELZyf27JPydgAlOEC8Q4TYGsvelt6u4Ty9Q5G/bobwaIelneXTuOpSspt+3ZkEmjytu2yyz5bf//EACYRAQEBAAIBBAICAwEBAAAAAAEAESExQRBRYfBxkYGhscHRMOH/2gAIAQIBAT8Q6zC3mHphnYHli5iyS5ySNnFsiPNxczylevQk9oMrgmQeICyy4sm5jHc+gp5sLbbi0tkHu2W2VkbtSKWFzc3R31z00uPVG5skkZ20engjlbbbb6b6bbbbb6mc+RsbsnLZxKnF5TZkU79GLbbbZBhZx16DfQIgehxZ6ZZYWEidwyK9yxiMNlSVfTfTm1/8SDYwtgjpEIjqIM9sL5kDduPdgtGOs3Qs11sds9qx6jcDIZ3dBa2rVq1b9JHzQ/TYsT3mR8+hgWJYllqUwo4zW1kHSC7sk9CVCsZLwmHYleBthml4ICRKMpKrmyHOrXxC+22x6DWL4le0r2tyNgQNpJM7iLYOrT5hcmh3D6NM5ui19WWpbb6Fj4gbUFkLyycKAzSJ2wTJxG0gIx2GM8Lm27az9KSEJlg2YBnwR6XGQNbdBD7yBpZO/Q0+VgmZBzfIlvFycyRBMe0Hcr0lgub2Y13a+mrICF5hIIh4ZLjbDzGZsAOpZwuuixgff3AC5jfLP5kPeQn5WveHO7c6h+JC/BGviH8XD1LeIDos+Vt7x6Ut6Ot7Ow4y+C28WniBxk52wJhHDSAar/Mw6J6Gr4PQ0x875ITzAzg6gXUwHq4EO+mD4kbIB3do3hRvxaePU1bPocy5lWsCFcRzRww/L/dkCn7sQebHifha8F8rDcPv/wAhHck5CB+ovO3abbebHe2fLNbebaceYf0BmRz3E52Uh95YzbbjeLbDuOX+5si/1GOB+rl45/VgkhrnI0cv9SX3Zb1/aNJqzJN+Ti17kTVg51b9rL3/ALuZm8R4/wCrBypfJPlujkoxm3BOjFlDu523BHbKOZyMt43xIRKU69tt+2Vebt3YPP8Am+Hf5gsBzPYjrxY3r+rB4f1DO58sIcS9C08hCS9lsav3+pDzaDptHifR15k7xdY3TYPFh9rtWW82V3chA+ZG6tQ1hjt2575oPhhe8KI02veQe744EwL4bhAe12RYU2oD/cORLpEcxk+LA8P3DqbTi2OIG4zTAal1G88bCR4H4vcufkouWHuWxxITDoCeDGy5GAxZByWHUkHe4/RsPEkg82G8HSSB7Ss+OP8Av+IQZqr2/uHM5SVkYgLOMZ4xzC/E7KcMuN7es7782+XWyHC5Fyy5E6kJsJidxzYDuHcCGr1LjZfiHOlL5LlxcvNoOYD+U3BYb3n/ALb23xLrebDPXtC8Jp9JMVz1PwvXtcjlco8SUdsed+7JfnmMA9361msRU2ymMYePEm4ljCXDhmfKUckGrliyLnc2BA+2WhgEUDOXNwbjlyT5mZk28Sk8oVKLT3kbx7XI183PntE8eLhHbYWdCQuHHpLGD3Pq2nEAe8ZltHqY9Qc/FoHuZ7c2T94iWHIzByaXMOT8zqzq3198TcB5fz/wJ+eckDXLjnOW+DySw0JJzxPT2/fE6/KSS5BlwNOWEYIggwziHtLJWEv4mMdxDgfJC4eI5iPGMQyF5I5CCBvmw33k+WQt5CwMikRwYMwRPJsdkA8ji05eYQB4uu4N4YMcuR47/wBzm4+/3Y55WibON4B13A8nD+7Smfe46YyXVpxkZbKwPNjGOsnBz3GWGeKxKMZ3YHRG66kDMtOfUcAtGvaYOYpxbmlpY5bkR0cc5GvPFqPL/FoNLGbd4z7xchk68yIPDZg0IH75knlF0ydjDOJ3ORuI+V2ujq/GQvKxXiUsTyFheOLDN7k1JNNhpX4GRzlad5Y92QHokttq4Qo4NZW6/wAJ57e7DWWJhxa4H3clwZmQwKQ9PE4Q+8QdAkwQAniQdH3iXzkus8QC/CZYXfM88nTm5JeJ4uIyGuoGY+1+ieAJ49OJk2bxv3m0NyXYsfMMN6nOffvEixsQPzBw5FEd/f8Ak2FwgFOD37zDCzu/Ng4vj/Ug8Sa7BYFx7X//xAAnEAEBAAICAgICAgIDAQAAAAABEQAhMUFRYXGBkaGxwRDR4fDxIP/aAAgBAQABPxDkT4ZzvOE4eMeRDh0Y5h73nKuakdsSm8gt2t5GgNOcilhxuIwXnLomzpuRISmJNM6xN5q84BYhAzOgh8YVR3mhxxDAkPvGzNh/ihmjnOP5crnGkrWWXLY39/GJGpPWV/g/wQxH6y3vK6rlzaZA5c55x84ZbzhMPGGLmC5mVJijAcef4cLjFPeK8zBYGRlYdpvAJnnX5yJi3xlXaZsluD4MM5JrznK5FKBisWayzHd8YvbnFarIG3jEMYBUTCdmT2awmVPvEqPvHcsCrcvYQRVxWm4t45iXjFvbhcjXnGhaXGSc46YyYkm5WXeXgJs3/gMvDG7kwuFwcMmIzTJgGB/hdf4K9YGxhLJkJivWbGJwGs+OHmZ48d8MmKwWWNHP3lBgV3nDDGjcvF1jTXnD/HsRcCtW4AQdYPFx5v8AjPhZFuxmurgIZRnnnCElPGWu8LjZIwI1xV06ww4yf4DvLr/MwPeCOHC947cZMDBev8BYLxjhxDAMMTAw9MbvGjjPCYnjNOVyHWVzdJj6YeuG/GHrgcD4wOHtnr/kMVcvxl+MvL8YemAOp7xJuYaTPJgkriDNms8rnUUyGP8Aikbv8ZGDwCs+s4hxkyZMDJgZM5QfrJMSYvw4lyPWbyZvBDzgTeTRuONOKZrzms04w88Lzl3zh1hi1rPrAE4wAcGeObama6GLcV4w98FhgwebA/4n+AwYPTPgZMrx/h8P8IyMjKme5gDeLxPvPlirI4UHfuZwrAdBjqYjvN//AE0zVqXBhwJm2pgChxcKQJjqOXBusvKyZMmHxkyMmTIZMEcMwDvOxf1ji3BuHKTG9uCHeI84o95BkwMCnOTnz/xBwwMhge8jgOB6yYB/hWfDA/wF/htisrxg3eSwLQYV0ayJcSaE+cRXvF//ABexcA83ByFcaEmNcDeFGmJTdyZMPTPjnx/+S8P/AKBJlTXWN6YedwLbH4yTpwhk+MbjXlmRzeDg4Od4FeMkf8feAryYw62ecvxl+MM/H/EHZk+MCYBcpMp/gKUznAwO0XOtmR6yH3lHeN8f4a4ZDNsxl84e3+Nf4GD0znxnn/jeC/xc/D/Db/4HLOPGPrjnjlYrBDnY1i+MbhnlhwYWxThTEYX1gXvK8YD7wQTr/wCDOsLnOayHjIYB/hM3/ipkyZs1j0uHBdZtycvxrECPOKv+BOAyZHI5WRzebzefWX1ms1geshkMjJyMj/4FYjjhD/i5cOHDghHJWYPTlAYjiOI9ZvyGId4x1c7BzZ0XEdOMOH/wE/8AgRz7cTg+ceOsCb/wrlTG4HnX+CuIjgZMG8DIw9srL8Z6svw4emRkd4eZyMHg5s0mJdYl05MR6zeb/wAT/E/+HE9ZDEYy2TFkbxzVLjbWLB0ORxzlnj7wHk/OU1b8YXL8ZrhZ4A4SCgvGCUqmL8meMMVTnFYI8rEPo03kA59kxFk69MpisZ4LnhMn+S/xnGr5yztZFtfzklNveAuMLxlXWsOziPfOBFwJR/gGGR84HvAfOBjfjOesK6w9HAeHAeXD2wTo3lS/wxQpV8GatkZxihowF/vmlG8X4y7isVn6+DEpQfONOn5rgI0MP+4YRd4pc15zntuHgxo2YdccCkDTxkYgPBi1i5cbZGPzjIX1iOA4NcY2aMMpY5xcMZWoXymLpbndmVCEy8EcekIvjDDlfZlZZMCnBiAwVlYi6Mg4wveAcKLgAyDrESGaNuS5G4DxHKZR+MSKkecNYYcXjEeBfjJkW+3EjanBlnDfEwaNj6yp8pzkfTl4Q50U3vL8zEIi9ZWXBmzS5EiHjB9EvTzgjX7YOIAxM0gZ53BzqYMaR1gXb/OJwc4XOCHDM8usDLiTEHCvGV54y8W0xtgvJWOkms4IYRcYP/GcDTAaGHzcObwtvIC9YjWaZiveQaMTlMLaTJDblmR54nHz3jMANLt8Ykbs18/OImh1l6j0cYsTQ4Fq/jHa/JB+cfHiAN/OT/JkbMGQcPiMQ0D848RtZg4xXL7wfQQ85NC+8hoEwEZwYzQ25HnATjeDMFMQ3xg+cmZ6Jgt0zE8t8h2YTGzeH4yl7yBDEcXE8syVjFtZX1ieIuCyOYrcw28b3i+HAPVxyBeMi4FIMcpW4i6T3ijm5NMHdZi5yhMt3znMphqLMd1MyU5a1k479vjOZwVHw3XIBUpsxIor4xWMjCAJ5ywwG3xhrBO1jfrHnbhriV4CYdAYED9YdjvJqjy4TR33j7Gr1lNJZgPA3BTbziRjiG8DKRFg41YSYvQTAO8JxZEibcRsxClwTlnxk+Vwg7xLjBFAMc0aYJsiYDDPWICjjneU7wfVjC6yDqZxov1lCfxyjiZ6d4BOLiZaYzZMB7y2GMm1+sLtiQ3vLkCGR6cf4a2hIdhgUhXxkZR5Uxdg+fWNvdYTH8Ytj1OMAGFcY5XQYbo4OhxmmEcuesrTBGCD+s4KtOXGAPJcYvwZxEw9BmFn93KBdYE0pcLGnvIptiN4MQ7RPnFdHjHdsa4XApTEYDzgRFHa5BIBTnGlUw1AyBuDlT1kGk4ckztYwwdjhwLiQg84w7eMNOcs6cdKuIdLk1EuQ7xwrPGbHB1j0AcQFmuzLOKPrAW0nJleSes5Cx94U3d849m8LBF1VzeHwcpxTeAFWJSsIJMg2cZQwvkPvC4+HXeMQ0VA7xCrI8XjI2o6evvNuVBiNMm+Tb61ibHgysuHAYzrFIXBZXXrCPhg3QmbOcML3iGrhU4esvYzFPLhTzijmYu7MpvDRIr0YxcDyZUii+GTLyq/OMdU9Y8BBnnSYB5zs0cGdsPkIZ55M3J2ZXAuU6wwayZXh1ho0uVaCTJPOM94AC3HLEXSl1e8dpUhI37g2QOr5MRpS3AV+VC5J5y73l8GNNWZrG14MFRY2umAYjc1usFdhespAp3DABmnvWO1L6wW7N4ZyfrEB3iA6uckt51mhsfONCCvPrFIp9XeQblcubdrlwtMQ2LqHjGVgO3vFyo5wL4mQiHvWbyqSZDK/GQRebuB95EoPjCj6DDwJ84tzDKqDfBiJHAVC+5lnL/ibYFzi3hnbhZvC9GbIK5cg5DFuAvwYKJDu41vQzdgV+MCsUnrBspuNDI8zDgausIHF3c4k/OQyB+MTXAJBM5VzbzljfOakgTROMdDRbxhirrsqjFB1p8a9r8JDqJMNjSAnHUzeGY1gG2rc5oaG8FmBhK3gO3VZuauVOmGsa+NW6OjIcgy8p/ObYG85YODQT6zYDjGNpGDkQypP5xRmjoMK2J4xT1vOXOQd09ZDX2rlvGKsG9t68YOH4OOwY51nkPxjW7/ABmtV1gIrPxitT+MjgrO+GMhLj2ZrC3yrnBvJgyIecgBnkxobL3JlRF6K4Ss9Os0aPjWPVjmuH7GNgRvCOBWnoXNIn1cU3+zAc1xCcPnDKP1M7aFwjkDFLQvfjOQJkEb6HGbRTmyMPjHFXD1m1JvvG2EeMXFDGtw8YYns4cCS3y4teERMQGeqbw1cAQ7GC3q6vswuPzr0iUIdLrpOtrQdwLIbZ/rDUWoAcBptxlfXtKA01NK8DyYPv3N08QU9NblneAudygksqXfJU3yYyYyEUGUSXdeSqXWLrjMzVETYd3VIBrlyRjk0/nC7KMHSTKXn+M8AxLr8GK3dfWJN04y7/DBcj7zxH+MQBE+8QaDge8hRL84hARb5yroPpxdhF8zHbV6hmoAnsyNNjzLiYoHZFymnBrFnmZYKh1vNQiPnhgVmYsqB213gCExmwfGFon3kajwZomwZhF1OxcpoI711mz5Y1oYXX3Y4BGYtwxzg/e8puzE4woUmO+q/GcwPwzhiHvDst8zL4rAlA9zDAKeQxrv+sDJIfJijoh7MEcfphOn4wZsPrFE053jfTMVstYe8HCc3DAxtrCoQFcwEvFwANPcLqFAUAB5hiWaobsRtgpodB3bjCNQhTz0nOHOTYgyXWjz5x6+5qC1G50MNb74yeg43L0BaaCFhAm3DPJMSiRA2k4maw6BUNnvXWBgKccAdwo1+LHe2Ax+Jh1pwHQ/jK5D6xen1i7qZ1o8lyTWnrBCm/nG+S4BRfG8Rw0+MN075NZU7L6cAaP5ztM+MHtfRg8RfLC1ObgUdvrBiq+5lSGmQaYPBgT3YBVuwOSBgQlOt5fNfvH7NfvG+5+HHlt9ucs/jADr8GFWSMofUWs7gPnHnBPWAfP6y/YvwYcg31mnAYN+DhgCi/AM3amAc/xhb3+pgvL+Ux5izxhIf5OD0H7wU2fjCdHCC0+3HiAfGcKdjHYFPvfxcNYChSEloklDjrzEztO82BqKgIBssN4ISTI4W4iX7OSucXBuoENau/m4IbWhtaLTruZQBg8uJCivIJxtyRU+DBQWKjXfDwUwCxgDhQQ3B2aY7wDgl2uKq9daxo1R+87KfeKOROcEuH4xRuQ8nDt/Bw6x+zC39+GJr+cNcL7cSzz0si7MCePxgDYfkyOQfrAtmsLebi3tT1im7jbpGLdD4yyPURGRwU8I/wBZy2+UDNEE8NyaK+A5p3ziiYmoH1xlBVHvbl5U9/7MuVL5eF9ZkdifOWPmFNMo0z5P4xX6GsX2voH9YE2PhP8AWEp+9/vJmn4Mvnvpg39Sn951V9L/AHmmE8B/vFNPof4x+EfMfzjdfhsR2D4wW6+//WAr7n/Az/vI/OJOwfR/eL/hB/vC/wASP7zYnu9J97MnoxQtIl0K3DjqGsWuKfdPac2pVdyYS5fqhpK1Dr83NE6Ji2MHaL5zYFeIQrwR+zjLoj0VCsjt9GI0F+RY2d6KGbsHcBrwOzwfGRxVU5oDcOgvrrHMQI0gGwo8zbdZqYQMG6wwPeHvCYSYo2OE8YA+cQ6h7cTZ92OSbJswPn6m5+kGP5xeC9rYHND6ZrBTxt/OD1+WMW0PrvICDrwOLWH3jf7ow+uKnIYEVh6mU4FfecKJ6c5Ie6YQrL6JnTUPeD3BluWe7mzw+tueCrnIYDEE3fObKGD0d4SodOhj7T5yB3M7HeNmso+MdWxg00H7ynrBCl/i4/3gxboN4q6Z84K4HKtJ+sA0T5wPnAeHDNiuyJpcRHjRdc4BLggVO0Jexm2bc3aewJIAhG3RfowisRBETmc9esi0fpvIk7/WFFwSiiF0GzYWzAhRqokFegaiNVwpBnRojpQM4684qG5o6VEA3Ve4+sP+CI8mKN3R9k7zw/li7qH1cE4Z98BNB84IwfjCfNfGJcN+XPQHy514OK0t6cccXBig9riyxpzHFVf1YY7veK3ZOcPQC/LDuD4ctjHhjEFS/b/ozoX94V0X5ZgTo3V3lGpmORB9YGSj6ZG83YbjCrvhJiTofLcKy+kxFoV1TeBv+VyneHUgPY8ZXXX5zhJfBgAzftd53G/OGpF9GK2w9TDMoPWnAMK+D/YxrDppd/xl63sIGKtD2O8S8z5cpiAcpgeB9nB8fvFOFw2z6HGG4e3Fu1f1i5wcWda9TE2yni5p4MKTlzgDDlFipZUrSa/RgaMa7BIbB07aes16aEw0IcM84Y9tQIkgPCb3lxYmUiiN8djflxEjnK67RAJRVE5ujBjq0JFsCpN63nDgo4570S3yCYNTzSQkOmMuupxjIvENoclXfOPUr85XJiTmACjSNcaXOUC1+bh6/rIvJgBI/WD6yKE/JgIv0T/ePYUm6aPvKvYdoTCBD0pk/j4BuU1v1iFrsVys87frGA13idYJXDB8/vCEh1uDCRS31cKBS/nKandGKEK9mQmx8LrIQi7ilxaj+GEIk63isn5YeRckY+afeeD8jElD8GNdK/Gbta/GOra8GAGwfvF6Kjw/6w4U/DMKyDzXOSHq8tqWvlxN9NyYiOF4wCcl8Bim39ZGgrwuKyA+C5sIz+MHhvxkFr7ZY+HxglGDuCnzgH/ky3a+cRb1iIYN1l8C8Fnfeu8DILCQAikJbHl3rEjrUUtA4rq3z6wQfW49AnPpJmoMPaNfxclCGo/Q48ktxtpEpXYb50GoJvGSQD7ROnR9EObiMxBzVQRMVQECHQxdqAjnf1kxoJwGcHzr8Yjwh7xR2aPDCZAo3iOS94Wn1G3BHQLEDkQjXwP6xYA9b/4mJaSwFH8uDAd4ga724KbI5iPxOcmVx4MwonAhIj+QyFHHgr87xb053aH0zFItvAJ/GRL76YfvC1BvJX8GEgfSg2z4mUJp+B/JnSA54v8AGIL7wUweAJsGZXPYhXJcqSK/1hoje0HDRj84Ha8/bLMCd6M3dHUOf3h+wWAO3XjELAUWj8Sc4DWfBszRsmiK/nHdp4H+8kUHpw+8URN8A/dMitXSDWaYc62sPJT6X6xePnmC5cAd2g1h6l3VZ/WOup942wHRFMUUT4AOPKt861mn4a4/eDnpurT8Z5ZFDh+zKWRowoH4i5EhgLaGCwcEPShf3rEbInMUl+catYYtJ71dfGEghZ9Ae8PvujS9PjFuw9Mo4pr9ZWA96ADVvN9U1gUxQZGtJ7Fv4xtoWprRlaFBAqXA+mTPtA1oTR1WZMlMKeqr3gzH4BoCcy+p9YviMLIU0b4/vDfnCAAUOkrTqZB5JxjrhIR+8SKMDS2lHbq2DvBUyzBNEL7795RjFfgorrf75x++8neXPtND8YpTBQfzfOEwgarQwEfZn9YUStIaX+MQgw+TCCN60fzhzguRn84mGThBh84wXOCP5cOB3jQPqYPC5Tbj4wQ94iX71g0cvFTKwvTUmt/vIaK7YKfOWwHVbf4xgNbD+rDuvn3fnLAGOC+OsF6gZGhhxVJ+8dhkdn+8XRQhW3R7r4yamEIRHhAz944jGxI/GRo13omPXalQWv7ccUY8pQ9sysJSlTfg1zmndBCBe33lXGV0v8ZYhp4/6Y8nTpBgT485D3jZjP4/OJR2JXE+x6Q3nDQ8RwYArW195qijpp+8MgPSN/bHr7hP74bIxDmr/GCA86QHHnDxvMPeBxUhyOHh9jOsXQX7F/P95M3EGgRrZrNoLRU2Jy0icd47UIjbAnZoa+sQUgNUa0Tkv84oPIQEkddcesDQAxoleGW8Uhj91Q031q9+8UEfckrBg7Kg5vzcEaqcE48YnocPlyNHW82tyEWdEwc3ez3gicK0OyBzC++GF8EOyrB/evfvIgnQ3UeQXkTd6wBc4mJdr03hySqo0Esfe5R5HAhdBKXk3x8nzjFMCtJOvA9fnA94GoSbXHA+N5LsHGFaI3I+2BukO1/XrFiyQ9KCT4w0MIVut/jJheWwvWJlO5SHfWQQIWDn3inbphaU5y8rf0CfSuOZp5dYXdu2/F9YZvWH4aP94wLVGA08y3CF0Ro/nDQ0ytBvgthgGHZIL4a1iwHP4v5cnH3wPODyPzvGA5OAIv1lqHakJNBPv56yE5LyD7a0ZNsNpO/3lwRewl73m+dODFMatpd7846onLbBVHMW+hzzjEedn8puabwKnx3ghMIwn8ZbIpSA4ROXt6ytYnwDkoafN14whOKrS+R/hiq2AKHG3e9+MRDVCQN8bvH3gFcHgAJp733xm3H0EL0G62YZtSL9EuB2p0bwYp5CQ1vfGQIB5IEYi4h0CYtHr2cv3gW0EiQP3mgP8AXvrGHjWgLAej1kVOTtbkqDfb+8NyUtqWY6qR3iCT6Lp53Os5nQhp/OaEK5LFxvDTqr7o5NMypd+sT1Lducec1EzqlTzxikpXjywrVoNrVmW0GLIgNHVAk++TAUBx9FBU2qt6u/GTYwaIo8wOtz1hEyq3vJTqHfbZlZFJd9BbCFj1vOLbzQLs4eSSM5wkE06U3R1F5ed+sUKi0x0KvJ4yLXSFXmD1q9J0cmPwBzY4YtkIgED3vVfqZA52aB4m1PMs7ytRTY3UJpZcEaQ4KdbpeYn5yTvNRE7unrZxHodSHOXKnfBjTjre+C5Oa94tTzcDgCkT8XKrMuyAfN+uMNwrElJ51gm0So3+ZMGA0aHhfnKMRKVV3gd6O/fmf1heN7qPxZmy2BBPZ+/nGBm6icN04zVAm6LhL85Ru7RBHAnPvoj+MlMgspTIuI9oPtcAJPavGFJCP/AE4wqBRXr/GCqGIS+Z8Y4k+rXJtB81iVIN4h+fOCQJrIXg5Qmxh+MOEAgPDxx6yoAPHU9mI00OkF+MFRebGvzcmoGAjdPCT94qNvNGxuMPyxmgBX2yKpM4VgM6/C/wB4o0xzJP8AvnKiX7f1nUB1P9WM5BVpU/36ya8sdM/nIHe8SYmz5AKOn7/jCjSnkmKGJ3cPSxRDFn/mUMDksFp+neUFGTfw5p6IiQExpcFoo+37xsAi3oXtjrLRPyJGAfZfvDMsG0Jrt7c8m+sPAe4R22mmqW4XA3rDrErU37HAA4HwUWt+ePUOsIRyiRanCydYxMjARBVPTl1+ML3OpVDok54KaxgjQbd6pUT8YY1oEN0PPyfnAgIw8dp5wiQu9PnADaBtuJWOv7yiWYwB44dX3gwIUSoOrZci1U0ciK7kC+PnFkX7jvC8bIHH5qiS1B0TVE5vvJOwVCaDRvZbv1lZHNA8HUu+vzjSWULw4+cXwWhb7mtfeM4RXt+NYVBjIKf1g5xWtHfjW83a4L0H6wrZDs172YJxIFsMdknzhMmb0g0/WE1whXlCvW8OzpGKRnGDXAEQx+dYMBNHKmoL13v3jPWFihsm1KPX3wYOGqHYEZQDjt+8JeJe0reOXjeCGssz1RucAzeIJ3RwJsNl2yhUr4yd2AFvDg6dut9b3xjYbgetHfF1x7wih0QEb7ebr1gts2IFJwenenIhD19Oo4/rLUkpaRLDeDorrCzUr2aBLT99YvA8wkhvRSpdLC9Yx4J/kOheDdOLeObmcuAeTr25X1aCq/MMHnwqjSYTqN6s/OEVxlNOsVEn0YDyvK2ZTWt4brAWqD4weOYGpPwyaNSaA5csUWhvkIL+z85o279lFq9wfRjQ8xIrlG980ZVDPE5yAPnMFSDQNVgfLwe3HdQtJQnlOTz5uPI+ALUXjzkT5KFpRqXR4fLjQ6wO88UaWcm8K7ts6vIOp89O8nnNVIgjKtj13xiLvdohdivQYM3jIptotoQ6esYoBAKoPHRd/GbsQWR2Iv8AzjC6NLLAGOfCH0YVDSboGg2HBp6uIo2CUJvkZ/GEAcOmcYb0CbcqIp5AB9uFGynljAzDS3IcH+fvOJT5c+8WUU4ecqdHTiEUX1xgkRrkxwoG5c7Rx3hoRjvbjAKTnTCSDfCOLOgL8t6wh49e2E0EvAQ8TvHkBNFHo0d4UWgBRdqvPf8AWIYx2aprfOsATrVYOtWc5yZIVva6N8YgI1ChsnIb3feVIMqMKcNb4fkMGmANHSb1u7fnOcEnQBwGuPWJoDpsoVfHv+PGVpo21a5/DP3iaC0LTc4vHH/bhNwBEQ1OfGPhwEKXQHPBjUCEQQEDfz/GCAA7qhNvPF9mGQBuMJX1XWORhgB4qN3y4/ONR6AIHsfOFolSQ/X3ipC90KHu/WDW4HWt7E52wk6JgFU4mQRJN3zklFmnfZEhp51ixFi0DIOyab5mj3kRyAosBdQX8usBQPSBKCt1HwY5RcUPKU3dWOLppUs8vr3xlwRTgg9h3/zkFozdIDDajN3fxjHFkG+X/wCMDUNyIPiMm134cfXZACenyZXt6CRTyes4wXsvGJmPOVezNU3MOwK8kTxyYMsQtaut8hGqzkwOEiBsEOk9mOVRFHymaYviAPsuPziNLU6CWxCO/Lq4aiRV40LtE6Oc2mc9KVSaZz4mKSLU6CvJ/wB794AKEdRBovF+t4LjrliGlcPHrhxX+1CYFSbTnoZkp+aG4L5KtR1dkxyNzJ2OYpxqQ84rPKBze38/eIHmo1z6f98ZzJchSGz4wTNEontPOQkmKlIdh7v5zrhQ23n11loALy8Pj+crIe/s7wgAtIPHh/ebcJK047/jKK1dJzihgI5TO1psUTf3m1QRPGbySFDnIEdX8mW0YnZgU9AY4mLTYPBl7CmxMOoACbe8WiHAyKMqkk5zxmuF/v8A1i2QZNVx8YOlUeMTBp3GzeKPXUdF43i1mzSndP8AeFRiw8Gzj5x3rYAImveDPfx3i0bUS/jL6G3fZg8gkPeINJk7BYKNn184HcasFf8Apz3mvIKHMCd8OnxigsFUg70R9YdSvTR8pTGtALyO9axw8ol5RTZxxN3FnBoYj0ll7nXG84kEuZbxJf8ApjwIGwJPWFKCNPQ1TzMBFdoP4zppBouvl/jvI6NyE0InfHzLlgBoICInyCc34wIpEuN6njQ15dd5dehQFNFDeOIIoBCXQ6N9zBPIyzhCSbl+8gTWt8mg8cfvmZrMhBpsNJ0U3eU53lbjqA7zqj19XjNpnEAwItmneCL2IUm1vLxZ4+suBw9BbOX1miAlFXxCG3cHe9YINuWkI3qDBjfXl4yABUUZ3Nj643hAERu926ePWAJEMBp3z3f/ADC8BNQtEdNxTXOt4VkoBIGkukmafhMATTkQLBSgdbNLhWLqSgpLvReGawllzYb6RexH85BCFkHDzx7wODUDLXvvjjKvuBwFaqnBl6wlqk6Hp3Jj20j+DjGIBJ6f+zL4h6O90TLNXadUcD8mCAbV5jwDrkV1mu4NJ2dnjf8AONRga05OvpEw2eoVLTWvSb/OCEKaPYpp9jxiJaH2E5vneOtaAoWPHDQkW/o6cvA0nJJs/Wckcg8HGUWKPHz3kNUdQ9ZcK8694BbwqvxcY8gHNqbwfjKgN1BMSKjlcQAIaU64xXSRtb3iZa0NeZgSYC4XjEKkuE3vDqwlANZK6Bu9ZPkDRC4staXoNBQQsl42YM0lXTezqNfo1hhgrrhqX1/vGGV5SiZOB7/zFwPZY76xv6Alkep995F+PRPXnR/HeHK3qKTwzEW29nb9YtHZHgFMeJAtNEcs5hpp34wVxWC87Jfzm/PprF6LTo+veCJ4tQ3n17y+r8rz53g3eIFNkv8AOTcTopHkwrJwNjoNm43m3hzi0vgpQehsLrfvBZdRLCE+DTXnZ4xSQt0IvC/96xglo6gN+OgySr1ARBd0BIge86x7bPi+dn+tYaeN3BHDRInveEEiL1U8BsUmGgGgMLtHvdhrqu83xZDYjfLrh+8FnAchGmgXhPH85/RxxMsAp2xNuKB1TgAXAB7BJvq3St7q86fC/vAaAusUlTml47O9YNokNCLxZ3e8qzAg5Th1zjN3Ea2KAfzrHps8gA8mvCfnAJpcyDvZ54cUMiDpYp/Tl2nPDex/UwZJjsnL/T/OCNnQrJ25/P3k7Ma5V9ebbmrRynhtr4UXFi0yByXv07MepqMrsOv3MIwoC7Kz1E78+8v2FCCO33wZtDXy6n+k4zgnFHp2f7cClEhwAk+zfz4ysGEFR2zve/jO6ICbRvbzT7zk9oJ8yW3TqPLiDjRGMLE39ZCZtFqL0fX6zoIeIwn6n7yDUSnLhyQTsM6+cuODdMCCSLrlt+NfWAH1a2Pv4yZNhAl4eTsl0YSvNgdd38/WCUBITphosb5415xyQNB6uMlSBKh9ECx4yR06CtS7IVL9AGcRNrXDSgNchHWjjFrfyBCO4q8635MESKKOJIz95sVgrB24b8JyMcaAFoHlUYrXWbMDSEaxoiaD3yxkWslHQ1qsPH3jIBCYSednA24oEpHRspz9Zs1s3JHp/wC84uR0NlKJeJgKaDgYhB87P0xDHMHINIsUUX/eSQBQBOB32gfWA8iINB11+f3lvf2UOMEz1qcdXhvXeSKAJgGlLnnAzihokfno+I4KBKIjQA0rNcPvHMM4JtgDms+WnHY+j0AbvQ1TtTHAhWG4mgp7jXlxza6HQ1b1yeOMYQEmjfPG1q7h6xHBVIRuerput5e0Z9Yrs262ce8fLr3c6g9y+m4XNUboIX8BXexM4YwkygY2i4LJwYI7QSUDBqiR8leHBYKXfZ0HbXfeCdkLYNBU9R4/1gSUKQRbH5DGApBfa0nlf+ucuJp8KGgl3XGONFIDAKd+ex8Y3kFJW6WNqvngvnGkKUU1qyP5wRTwUL0L46+WYmcE/i7Xt18fOTgGlPdq7PjBsiRoItHreA11RAb5/WGm7A2FnPpH85xMR6D2T8D95BKBomhfxqDhIAqzlFtvgk/PrCJqbsK2/i4IWJsBhCFfT+s1MiFTV3tOJue85GcgUqkgb7mWmOQraZ5FS9bxni2S7iyNl1yp8ZBwkBAO9K8TR+HAtjYhoUoQXYzZ+MG8O5NueOUTbsbcvrdLlSs+CfznaqkaLw/pH7yLGgcOFB9neCuII9sIp2Fdup1MD3smNeLSvXbiwqB0KD+dXHCNuftB+RPAYOVoCo8WE8O/XeF4QtYIbs52u5icAY0Q9EUeuS88Zr+RK080JAY086wm6iiEaO9B+ceRykKLoS97s1MkoRERsBPDsq3jKzUKy26v5amnebiOXFFlvfF31huSOxPkOCCLMYxAjrUKgFYWLNvjDCB7hbGc68/ThRVYFXY7eI5ygBJpumtw5+cUodtBF69a1vjHJsH9aNVyO/i4x61gbOOOUefXxlVjsjqqt3CyvHhwUpO6CDU7UlmmZMVDjdUBZf8AusiRg1UcTkGv95RAEc4DydO587zTiWY1Wj87MDWGaC8ma2Ka84DeAKK/cu0v3h1QSBLRiQ0o/r81sgjUBgp3u76jj9NyAId0I3Rhi0HJbt9qK00/zlWkBfSoWvJI6JvOUuycu7DR3fenOaTGUAphNiq+Di8Yg1VCNC6Dy94y1RAp+mjHc4mAiIVPN6Wm6S9JesprMm94hEKQR1OGVp4p0PKAZrjW8YtMRdIcSbvesYzDWuDhDnshkxoYLynL0decmgeSD7c6ErhsJHJGHXOqbHE1aq1defPhD5mUtqAukK+Xku3TM2atNgTh4it4tubRRsjEGahcVLDTyUKXwdY3vAE9mmvD5w1CdIux8n2H5zQOVGtPb5bo+8NCfTRhj4jxgH7bWcj4mbawAASlvrBAG3Cvknet4d8REB8JzggBWB0vSX6zQkKmjw0CGpz5ckenDNyM4Yg7+MtI02eTUNx08OMoUyIbi+VlSieAij6Ul1gKi+AFSTla15HeO0YKjPronb6y1+hQaRJv0L71Me1FBQCjyNeNYf26snZ3qd5AW6cKWlSWHOKVRCeQR12TJhXFKvk+qvDecRJu3EUo+jfnnec8VIwLs1wBs8XD0a0DcNjoHHeu8EWwE0WFURIhz6MAA8A05w9boi98TcuHgwRpCSgnvrGTDRgFglNTqYmUoDYFV8/+3NmDgICFIHM0kfB6zhmaK73Uatef6MFmpIAnPUZSU/8ADmogZg42MRo8d5RbJtBuU8NN8YFsiq0lv4d8+ci1kTmUkDlHrmmMNgbRX2Oo9d4VwoxCJ28k8YhQce7M14NGz4yMc5OwD6SI8bWWCo0FTv6Q7ybvEDdCJ0tvzMbm2BAmsJrZ8HXGO2qkNUoznaD95DxANWErCd33xDvNb9FqFITtoZofQx/IMShScprQdm8usch2RJVNo5PB7wyOBWQutLcJx4MXtAVegi9g0+sSgz2xoiNyCl5yLbB4nA9RsksTvK121kbrtTTv48ZBaRTk5VvZtiezxgdqFXkQ5Y7Cdms1Oqc4ehiWUXj5YYoCftrYF4uo7wIuFKq7HzJL/UwjhIVA5Hex1zesE3oARHcCQWcPPG8uz2FnYbvndT1mrzAbBXlV/wCes48+NA02/rWvOAg6LSi7B4+jFyHUQK/k+fUxoymUy2dCvjeb0pQ4sdiQ+d9byS4bDun5Gv8AjA1czgpN/RvvWSpg8khgfMfzMNehZKEJfTi0kleDAiSfPxhBIgaDR+5LrjD4ImxGjXhd3rK1+gYBSPBtDeD6VQLZNuH5MUBAM7AuyaP41guDb6VDZve/Ru5NNhLYrXAiqPjnH7AEKG1NNau+EuT2GIE4AEdBwnd5bkgu2KF2CdnXnBWPrdluk8Td9ZZC7eeoV4DWjObCvsR5rV9aMsU10BNtp8A3sfnBxV3KIaGokrTOcfVmk0j3+uMQJApi5S+r5vJd4PGWIRQuogKv/pUpSrU+TwPWDhclURTX/DMdoIMYLBa1vjmccuQBdJFIFylAhop85oxKbpLFnJPM3iUhFkFaKJqVZyczIgGriq+EQ/8ADKQNHV2DZ9munjWayHrgEqjvk3svjNXiYWTuDsdfHnBNkzroRY3VM2x6s6Si3y4JpDILgPdnvB4WEYx0qyM2afiYD8ZEgFWPDzi9YFS83OPnyYcZdYIpx39veCxA5qV43y1hyzG5QKdEvrb4xZsQGXQI9CT7wdKKwCEB9Xv/AFglj8xrkGidPW+TDIR0IpFD8df0xIfZIcEKQUXLOtLjKRIxVhUmkTaImMVmN6dKhwRq3e/DgMvwU3btSKnVwrk26ldnaQni4AblsZLuUbDOuTiB44DGQhpO+fWGs9ADsBHY3RJl8CkYQRK4RN73tOjDYgwpqxIoo69NmL2ONWV6boBOxrG+gVWBljSD4pOskYtdnAm6eXnjNeggFQQ5bwcYDu18ju/eNC50Gm54aYpcUTNbNGwQBybtQgoQ0NItnPxjObKKYlDhpDNOVYz2IgERoujJ7jQD5Evhx+MNcQqQRF2118/I95xiGyDBNX1jgPIppShrhRvGsSCTcsAdPG/H7wIA/XafB52kOI74xShc1I/AN884tQkBjLrvrc+XEN62IilFvROAhhwxGoUHpqu70dmD29E2k7dita9Y0xHQtxK70nG94oqS1WXa/ANucEIlGiD1PGueMgY80CugQUDjU94+DyjHUGm0rReCc4JEWFxGnBAUGtboDN8AttkGhADjjjy5IFHY3gLyI3Ymb3VcoUKK6echTG2jsHF1dFxaCAcC2653yyzHJvReppeRChfUwK6AOO02eXUnhzStCVXoQTgBwE/eb1QhjUAGAXWnUdXE4bD0UlGbY2x3U6Br1zxx/GJW6We8EnQEunAckWwTaSI6vHjuYSwCoKZBCFAVhwTnHILNAQRbMAM6Ted1baQEFV0DW206wShYwn0a0M3deek7NJsOonDwF49ZVaWeIGt19HfeKDqiXt45QkNmDxClYpsB1trg85AlVCbIhx8m1mKSWA2RGdisojw8TBmbBnPrW9G+bxhV8SbpWG+Kj+daMraalFCkGoE43rDKSSQ6CV1sj5EJ2Yocle8BOvBZqYWehC8uBrv441i2COASKej4Oca0rJjaOzh3Pes27Jeg6Hn8nHm5LMdwtSEC6ldeuMB5QXiENpwdqWUGd5dikKUkEOxNs/JiPRyYKolXwUkmzxm2eIhGg2do4nrIdDFgiIhej48ZKswnK6osl356zaQRI0JQgVdj68OQedsOLCvYB9mUwjJKuh4D1ccBhNv3UjNNIT5ZSrgzYWoxQdWj24kvUQ7LsSTj46wKnJRVAjxw24I7gkGKxVczbv3xiomnIQeBNeJ1gIh9o2gp3QTZnVQZB6nI4PnzznYjEWPMl8JrEpyqi48qJnTm4kRq0JBrRBV2a3aayOol3YbY8394tUYNCDnZ45953J2uWO3pkU8eseVTSuGllQh9LL8hShqgagjAc63y6y7twk0CkvSYePWJuUZJaXSVRt/4xF1knBDBR5I9PcxuDA1L5dvnWabinMBIMG8CjRdqaME0/AHnWEaBBrk7xBRWSdlS3bxPedFnAKhyUIKm0mDLByUoInW96ckzKeT5o6JyxAyJ6AtRDsFddBrm6L2QjNFJVChzqXa4CFrVLqq08d+HEyreBRBBdpP384PIUrughLdofeOPesEFvgzvTh5wAC4ZpEm26l9Nx6DYIBjgvOHPYVKK40kTT3y95bYlKuhSodqBPbgI52MHQlyaUN9zzgYyOgtKF7Rg/wC8K7OtIR4PDnzx1g/mlEi7IIZdGn3zjWg5NJIqpKTjxxHGhVoHaUtEvU7YRMyAaoVeZqH1jHHiAaXXanW8MkymgckHqzWUQl3gbkPA49pgLaZAAl4cwoS9mENNZG7+UI99mLNOXPXkjFjs7mEAUWkImK2irrfOBbDAN7LfJ0zezzge2TSgd3TX3xGbnA4JvwI8o8+8NMKB8gFSLat5DmuAgi3JyDwX8K44ySJUYNdOj8YRqRJy/IFFFfGAwpQFPSboiOvjCJAASLRAm1vHF45xqy5hHvw7Fs+SdaOKSHBvZDhW6521xkiVoNJrQIs12MiSupoVoUsWzEESxUIjSfq/AiYzYg2RVGqaiiqusaBSUrQLFPZjXGEtcDhGnTvnAJaEApSsE8vHrjeKVyjeV2Rx1F7KTGhgOQA82729ZoAILk8K6Y5LvFLlhQRNKfAvxgIK1I0HVF1u46sYm4zTdZSlN7wAz7HUFV24fvzMFSSMAkiQaNd40Vr9yjUduwvgwmwwgDsOdeeMXNACNRsQY296fxiZLQDh1oVdmAxvAWvZjg7lvgws/tSoPBCKd10uD0DUXg7Aj1T3p95PCRDIYCqn4esMwUpLGowYm0XRj9joBAaNXg2vrFENz0ENDTp797wHmPSg6pQ5NhsIYB20aB52CVScvWCEgN2tJxo6F9b6FRANbQ09RR1DeO8xoAIrbtHucy4AIpXouhaZo3UBwQFgMYZNkj1rfvHABLLRfaLXXPxB0ckQeUUu3ejxvIAJLARCo6HfAXbdYOu8uWVs70/BrfGDuawLR0npv24oHG5ZQLdL0+WTrGFeyVFG3pregplwFqaAFHziNQCmylJSTTesMLOSVxoF5b5PPjDIYFnFcW74l6fWeuBWK2uHdL2upg2hwW7gFuJpviecRuBMHhNhNbF2XzcW08wIUK1oYTz9YodqQdaKDBPCddkLhCAumBBV457w2mQQK3aeVfKcGHFKRaSOuAorDBbHKVVarQAvLisaooqWaOD/AHiqj2pMtrGx5N7zQiKx2NP755Vwzn9KhH5DqwrxcjQsQNN2vHDRcJVFf0pHmk7HpZhs4ygFbWeuV8/GDyhAQoHriyfeAM3zRV2/6Nd67y3ZHanVCeE+O8v4CGjMOisP+XWRwVShQC5C98/Wbe5Awoamzk61vAwAE1BA2vPKd0TCjDspEbhyZSvJ7uQNJucKbFgF1tneArzX1zorUVA9k+cOFFwSo1RAa5frGYgGJJBHCd8l+sNo4RiGcC0Hj3ch5UWmhMkc7Gawqj0jTotS8bxDqAODAIXws8EmU52rS9F5OPOKrVqu4vKf9uGDCHWAenT8OExDYgtDaNCPCv2MELkwZsvZ4PxjEpHRBk42x3IbuXJFs0aEHK3114wrHY0GxG81oLzUMYbElRsj4mWtgMk+YwCFFPBkIomt7XYg+up7yIh9YE4V3vet94F0QwfLcanSOsJ2IqhBwUrxz4xhiOxqtAvhktDlKR4D8u+c9+GTq8+uPWVC24jZ2wkrfFxolmgBDacUNMY4K06yqJZvz3iGYo7OnBqP3lwQC0coeBwSfOFrloKHSC6oBJwFWrjSkxMEdALzIA+DNUhpfkIDSnVecLl7PgdbPbHU/eQdQBIgQBq644c4u6BNWgmuXmc0R5x0qaEU0VQV3hnDgVlZEBBOO+MGRIoh3vQdU88YooUVm2FA3CzM0vmBU7GB2114PGEEIduUWT0u8haRVFQ7b5TGi27RYtjoeHjJp62CuPB5q8e9aw2p9BYbvgnnni84UQWhlLwEmv8AODK+ENinDiDnrvnCLPgQB01FRnHcnKJwMIMSlW6TldZVkK4gIOVF8lTrdKEIVbx5SDr94B3a46986ORT+WEUjmgCGaSzT3DKgZCdj4X33rK7NQAD4KQE9uSY2Rc+EeVCndd6guZxbtDOFQcvB5ylCrY2iAzaYe9GDkYRq6RSkdheHzhkxhhDsx4hL1rCInVCm4fQ/GVUMCppl36J8esaCtAC7p2g76+80KkkICF1ztBZzeq1hgA40Uo6NIHObmFhTq/hOI7wunhQjENbAoWL8Ryk+jLR5jEaR3osd4JTkQIiXv7WxmS00hkbr5vRsDBVBCCjLXZwNb32Zvprkre1poNJhlWzKjWHbGJy0zOVwpFB2UOLCWXEwoAgCk0Jxq/u5YW3d1Csb5XnNCmEgXd4MngzdOJaVCTZ0zAIaUDa1L0Bp8YB9Duu4rwlKciGcbPWFO5+Rx6+w+BCnHNMAgwQq6M3zsujWVa2pcg3Og1zK5JUiR0spqjsJY0chiFrzANvlxVSu8i834HAsVVgSNj0/wDGLojG0LtcHbV4NG5MXGsRugGz/wAGOJgULJhR1vQ+ciLqNJtN0cMLe6ZrSMhIQr7St9z3kYR7egLU+n840TiFURGyFP8A3GAhsUtV6jrl5O9YKg3DWk7LUj3x4wSVmpcI043euZ84z2wbQxOyglPOABm1ACT4it1xOdZCgCjEBwcKEpCvvIAF3kIiocKF3uVw17IAVjpndhupV4xFZilLArwFl3ut1cAICjC+WjHgHjJLY8YdBeNXj9YeZFwiRfNLqYorNhNF1ZvW98/OCYVRoixxQcm/X4yoxULdFR5aJfeQrMA7RDbepw83NhiBVCBtIRvHJ95I9ZgoMQemsbgeBBCq1XBqb8ccY+QXupoDTeT2czFNAI+m4pRfPCCZHLicBpOnSa1hEEIcwKlIgR4bjSKkU6WJSs51rGUWzB0WBQtKuzXOMCzVCRUWh3osynkFDgr7iudPa4m4CbEihzRSsde1zjEY50op2Q+0xjaqdaiUP1x7MdIXVJVqj4ZI+ssJwbC0ghq/lrXGKoY46yxwRVrs94OF0opRQ70RDmPpm7oTfGxQ0AfbLipBw4OHAASKMV4w7FCRADqaD6Dd2c5YcuU1w0HYweuy4INtRulBOt0iecds6oW4vkg0SXu5IAl1aHYt0E51TrAAVizKjGGkW739HNs1ncQl12MrOpls8BuIkWjDQz1lm+Aoba8Or1+MOGAvSsooK8n13ioEAUQG1RdLDdDi09+DXfku4i+cRXKnTnjr4/jApLS7tA3PGHclbWgAcu2GGbpNImKXyN6cYZVEw6TZ47Kbo3jK7arR4m+JoEJrnnDhVNVTFY8/cc0wvQShrj8fvBolCzopPzu4YREd8qf1+zA04JFq9zgx4DjndqL8nXjjKVQtsJKJ4J484SZiHUC9jt4w3GgKC7OxKBzD3hACwjtFy/ye8E8LkK4hvve8AFg9Jad3iWq63rWEdJQSKGtBTwTDUaOgynQng18uIvSCEciBrx/3uvFDHQJAoV874uIJlU0lKoVBN+DBNfI6wDqvahzHNTVNU1NhiRmuTKNvVCUFYFSd8zWFrgFACiqO5XXP7LsAUjV2C8hHcxUkKdhpBJQ1F2+HTNbJeoVp6e28LCEGWwB4RdXe+es4vO+Ag2Fu77zUlmoa1Us581/OA4hQiBdJwoAvvznfyAJVEGm3dPfGKUsvgBSPC1WeMMpJFaSLNc0OPWAkKqaQs9j3A/cw67co7Uek0nnd5yNUikGsd9eb7xCBSCBLQ36IYTkMiCXbpsh9r4yrI3S5CqdH4nOISzKJzNJREHlH1lBUUTdNOC6Hfy5zmoYRegu3gCcbwmEQSDgeABKmjImZSGwb8SfWItCDBCGz4HWWAaaGaW/E7vLFhjY1baQLUuOnXOXUuwFGsF0HHIyIHebrYWgl3vzHrkD1VOJc2a4HNbMlA12ghAVQrny48hkKgNm2xPak7we5oAGYjkFXvlO83WUyHcq0VTk3rjJLjK2b/BOBdvGXUoDj2TmmtleMcEvGFQUfLsPh2ZpstIoqMF8rr4xImbQLA3zp373JcbaqwxAqtaWs+DnDJ9paq+wqAfPsyNNphEK6IdnEXDBbdRgLE0qL8YAU0KGl2VVzyXzlBEPnpFQ+duGrQQKIil8XAhxYStXjh1xgQdyORHv/AFgMGyG1XWjvzxrw7yVP51TZtlEvFnVxSTACAumg3kusnWBgLay5VhtACsynAykAdB9lXzgiRyzobBLzN6pgZzvK2mHpsxgDY3Y28c4Cnhz6OmcMd5QIMVSIIvq/HrF9rFbaUaSpzxTChMFBScTm6/WcAo1ig78ge+o5VW+i5dN6p2C4tYFqIEICCa9M1jLXkEBpOJWHW+Mdao2Sk2DlF63pzQdgeh0LstOrPvGDCUAUPRvV1z/ePuAijYcoboP80xYYUZNwK70H4veAXoTaLVI7/F1caBTiAGiWw49usBw7Btgd6AbQ7OsdYC3H3FvQojutxhjELYORIg6NmGWJCYOEiN2bhMMMaKoAl20wwjIZXQYS8U1dOsrTBwYDU2ImwbfWN8xbZVDWhq/WSiqjJgtr0mvw5wS0IEXYPB8E8aMlpGqhhEnMiXueMMSz3oGhk6HJrm41VEpNsBwscMkkEkLXbbH2DT3j0EAoRQEaN+YP6x5MbWiITgbDwUwKzW5xA7PNOznK0DoJ6Ozyi76c0aQNlDZ7Oqaw3IIajDUwhLrk8hk0DCEuoAr2IwN9uP1LVyCocG6zoxrCrkaddJyH05OMnrehoOzeu/vJqKMFVHyBIjw3SYSZLywgwqJF4H4tLcOBalNIfDj5zy/XtDUTZA6UbvEgG8Fxo6Ch9mCS15vloxZU6mRDiX2SIeJOZv4XHmIVo8BrfFB76JcR1rSLQgh7l/XtxwYpGy0Baeg12mC2RKUAC14vUyqCPDCEi9p15xJqOUNc/TmRizF9fCMgA7AfMceHHks3s43TjLRpwqJQcw2zU43nJ0Hq0ak87WdiOBdDtCsvyeuPeCbYS5hrl1u35xd8hxEACJZqLpcRLZzIEEXyx3ikFvoqIL34OmYGjCWBBALsFN71hoBDYjYV74+snYVvoFCunbwj7whDEFDAHT+cTK1YIXpOS9es5JJUbHj3vNSVB2jW2nEyrRsdhG69++tYToSA3rov7w2oyCV/f9YMY46Eq+esN2l3IRyF87HTybxMu1gKqzpXmVeccFZvM0NJUAeXxvExhK2kAr8Ds2/GGrJUjUXOpoPe9PeSOj5S6HK7eHtvrJMgA4VCOgkBSbJjWfKkIsdlJ0Dp4yeNQco62aTpr+cSVlVTyUeiXfTvjAVawJZaaeRv08ZeiGiOoFuhB8OtGWN1xdKDE48zHQd6cTQ9htKHOPGUgoUGQW7XZYYwfsO70JrScns7yBtcoXC+aajc1WLIzgovP9YeYMUlELv0/bFVAJ6OqlSmp8YxA53za0+I/PjHBigFQLFeUAZOe25EsAJKhBZ51DreKE7oFsx08tb613jRVokanTPb4fGBhhDhuA7JOPHdxNuS19RtTW2xw+cZrx8pRoTx4Q46yPVgSgNj3A3s5D1QNKu6nZRv4yxOJUDZBtpuvC8ZTNgLYEKGlwUN3LUojSslEXV3K275mNIQmdCYNASug/OG8kiO1QdqKPHHfWVO4F7DJr+3hweeK4dbE6fJeRTA24kIOgVGldmwxwnbUdUOlbTWp8Y5pGavQ+B/cwbMFwABOpK7PIOsNuHgERQjvn9zBS3IjdkC7Afh1wmA3hF0F/L7RNeskpKhcZS+3nW8JgII0YlNgkNOtm93IuAmKhyqy673i2xAh5MccodcjlUZhqu0BZGa4efGbsCVt71F1RnpDzgosIBIY+g4hgaaqv55s8ZrjCnVOR9c337w46FQUTwfOxn6wG+vRgu+Pyc/vH0iuj8GFU02+TNR2BOg6mprnEBW/onIqPCKU4wqECrAOkjQF3vzN4LgKSFgeCUiz384QTzqAMidpWP/ADgZVEj5PZq6cTM2gAPCGjX8ZwPVwIA42gfPjFJQmpWgQvPfcuONTUuQ3O+JPeA8xCiUOfvBBLDkX6de8MbfBaIXr55DzlqLkUrtE5nPl+cMEAY5CIOj9eMiN+fNWKCvkKONQkzhDVyVduC4AeIAU2MfkRn1jPp6iXOvTxxDAMHEkitrrg3Hb3rCKjQCAEOHbbvwczKaxcB1b9MpTlyDL5aeMtB5Hr94a+pSUcHSBF1kMhBhbJ/CGgMMBkEyNzaNRp5pz6xAV5EKxIQE6T0jg5PsmigtKeZW43NJDYFpSS7YazkE0sFPCCX0XfrEwIbu6o/QTfnLUa5y1+Lxa8cYngGEi2e+T599ZROoNK1B2uvrAqWEasVd+ZPvAuIYa3ksmgovxkdPCLq7/v8A7MUSAl8OPneOEQkA4SEOP94Zc1EHRtCvEF2YcFrVUo32eHq8ZtMjZlKk4brDYZTcRBFyR3DlO7ioAEnEXfhJzWJgotEsa7gl1r6R1gFZYXacB5i7fJ4xNtpogQra++Jt6xBTAkVRR5lNzzg7xFAp5DW4fdzenRTbD2XS8cNxitelmWNqvbwM1LBBDyxtQeO57wCcgUW2MuqMejOsINISoCW8gqBq07mQPAap8SC5PB+MTY6bI4Ub4jXvxiWVzNAIPAeHx7MAWw6gQL8FUMuQgSIGaZ3ab6x4FpJBzXgRdcbMDXDlFTsfUDzjZgWpCjXW9il94RzpQOSHEsOo+tZDhbqI0HNP4YOQUiUgX0EDd84aOgipCPwNuNcYVeW6XeJvYz7HyZAGCDYo1vUbdecQxD4NUf1sfxmpYhBhGlr5/nLIoyFCKvBUeuz3gWd2JTnifn9OBwpuQ7dHbB2/WLJRYOlyU5vOI4E08gvR039YgxOqAw4L2y+cGkbHPT/vBIiaBer47cH9iBAu9damsRABZQotU0TWPZ0xbCx1yhm1vugUm3nr5uRzQ6Co6eZ5u/F9ZWASRrSIOi8QTf1m7qACpATgPiCDxlieeMBjo6RbrU8YB0pFTMB3VWraB5xxINMINkblenzxlA9tuA1ZciL8e8C6ak7gUazsbqK6yIhtQUZNNiTWyXEWCxgga2dXieJMGUyrbNrPw5QTYCA2BolHnhxQXGSRYr3vw+MGUxs6C3QCcfeWfH2pOxsFj6hiozKpiiwI6TjfeJNIC4VGu48jXdmQL0ttk7PEY66yg6UWiA8aQxUZB6RwO3kQ94e2AeZoteuRPx7wWSomhkAvEiddBhGbw1LXw8Xz8YiAokjTQD7ia+cie0aVeNMiyae3C4ANjs0+16e3AlUIsAmichNx6x4AAVwtBWq0D1vIPq5lzVOVH57x7p77KhKVhfx4w01RDgMEOt640mSNNhYE1HE8+fnBidkN2lfQIXBRaoaFim/Wr84MhUyo8LzGZD+0zlbGdaHDOP6obH3rXgPOIKGbbtePk+J7wwRhG0CFI0lOdXLkLlm210NE9Nac5EGXU0FAt3ET5wsqNOBia4br8ZECDTaml32EfGN4qFQEitOx33sQzWBFINFflXEirw32ruXvSfOsZ23/AF05V5kn/OQymd8hw4QH1i8DNZpyK+Q/YfcUw2apUPYLHidYxdDdp5Pzpr6yYsCG2iefZfWIi0wlBiF2lH/jJXQCTRu61sSYc0oG1WABeMFltgGsbVR4L0/WMKoQ3ATf1an/AJiFq1KAw7+55w3TwCEkU8Mr24yjiZw9DZsB8g84ERYhukumdOKEOQYFOcDKLvBqCPTyzm9Y0ijvm/IdY7xCbzfh84VApqv7+svfPMfCf6xNYq9FOF94ztSANnC+WYDAdHabTj6x3ElpEFVWTXvEEFgpU8iJV43zHeMpoYyqlJ3T8ZeUrhIvCeeOHFipZBDat2zfyGC0hUcTaPLac+8eQ1Eg6o02+b7xiXYAA62fbs9e84WqrVUT+vvHWuv7H8guMKQ2KLoegZvnvHZwFBQNhriEDNJkEy7kAE76YajzgVdlQWBiKVs2vX1lwXWlTW+r/wB4yNZJEEaU28le/GX9OciKgXzrFTIEDjj9K5zKKiUvroplRExvJVH1jNuAh3qY/V+XAaxAlSkvIpD4w6+iYkG756PxknEH0CdDlp+834aEBQBXrC7OQUxDQeVp/OcmhjcgQmwpLvWGFGQ2SLdxGrk6aEjrRo3AyjbzPOWFvTSnrXODoZaFogcRMB0NYojz9M9+ciWo+gF53wYRkPKACmg4UPKwwdEb0C3Xo4yxWDDe4v0BfRm06ADwqy6N9V9ZE1S75NlNNWdJTmZtiKI7lS1b4C95O4qvYhGQHYJzDSY8ePUO0lCgGDd/ORODpSV76Ha2e8HOjTWtGjvyn7yDGDMHiujmp9mIADEHSFS6f1y4NROQP4JO35wGDA1IMU3wu9JJOMbcMsUUSuORPeHTq7BRh+d8cYQdYt0Ia8iH7csYQV8gGPtgoqiG5LDnuHOG0wgfaanbuYgnw0wdGn9fjLLaACU8lfwfnACxYabl+9n7yq9P2kgU8PfjKXix0QSD5NpitLUA8rQ/GbCgU+pMUgNL4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8612" y="2108229"/>
            <a:ext cx="3956045" cy="2967034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467544" y="1772816"/>
            <a:ext cx="5132896" cy="3048705"/>
            <a:chOff x="467544" y="1772816"/>
            <a:chExt cx="5132896" cy="3048705"/>
          </a:xfrm>
        </p:grpSpPr>
        <p:pic>
          <p:nvPicPr>
            <p:cNvPr id="2050" name="Picture 2" descr="https://d34-a.sdn.cz/d_34/c_img_gW_X/tx0dMi.jpeg?fl=res,500,500,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816"/>
              <a:ext cx="5132896" cy="267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487399" y="4452189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bg1">
                      <a:lumMod val="65000"/>
                    </a:schemeClr>
                  </a:solidFill>
                </a:rPr>
                <a:t>Obrázek: Mapy.cz</a:t>
              </a:r>
              <a:endParaRPr lang="cs-CZ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Všechny fotky bez uvedených zdrojů jsou majetkem rodiny Černých ( autora ).  Publikace těchto fotek domluvou.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FC8B920CA98C46B93DDB38B2D7CE6D" ma:contentTypeVersion="5" ma:contentTypeDescription="Vytvoří nový dokument" ma:contentTypeScope="" ma:versionID="154d56dbebc1df271aea12a5b471155d">
  <xsd:schema xmlns:xsd="http://www.w3.org/2001/XMLSchema" xmlns:xs="http://www.w3.org/2001/XMLSchema" xmlns:p="http://schemas.microsoft.com/office/2006/metadata/properties" xmlns:ns2="5fe42319-5c58-4be3-9507-7ac8673923af" targetNamespace="http://schemas.microsoft.com/office/2006/metadata/properties" ma:root="true" ma:fieldsID="a48273a205a501e16586329d5ef0de65" ns2:_="">
    <xsd:import namespace="5fe42319-5c58-4be3-9507-7ac8673923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42319-5c58-4be3-9507-7ac867392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474A3E-E9A4-40AB-928E-88E62CCB1538}"/>
</file>

<file path=customXml/itemProps2.xml><?xml version="1.0" encoding="utf-8"?>
<ds:datastoreItem xmlns:ds="http://schemas.openxmlformats.org/officeDocument/2006/customXml" ds:itemID="{CA724CB0-3A82-4AAF-9698-8F99CB36E639}"/>
</file>

<file path=customXml/itemProps3.xml><?xml version="1.0" encoding="utf-8"?>
<ds:datastoreItem xmlns:ds="http://schemas.openxmlformats.org/officeDocument/2006/customXml" ds:itemID="{0CD79F26-514F-4A89-8EE0-8E7EDB24591C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306</Words>
  <Application>Microsoft Office PowerPoint</Application>
  <PresentationFormat>Předvádění na obrazovce (4:3)</PresentationFormat>
  <Paragraphs>52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MÍSTA DALEKÝCH ROZHLEDŮ ORLICKÝCH HOR </vt:lpstr>
      <vt:lpstr>Orlické hory</vt:lpstr>
      <vt:lpstr> </vt:lpstr>
      <vt:lpstr> </vt:lpstr>
      <vt:lpstr> </vt:lpstr>
      <vt:lpstr> </vt:lpstr>
      <vt:lpstr> </vt:lpstr>
      <vt:lpstr> </vt:lpstr>
      <vt:lpstr> </vt:lpstr>
      <vt:lpstr>Tipy na výlet</vt:lpstr>
      <vt:lpstr>Tipy na výlet</vt:lpstr>
      <vt:lpstr>MÍSTA DALEKÝCH ROZHLEDŮ ORLICKÝCH HOR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MÍSTA DALEKÝCH ROZHLEDŮ ORLICKÝCH HOR </dc:title>
  <dc:creator>User</dc:creator>
  <cp:lastModifiedBy>User</cp:lastModifiedBy>
  <cp:revision>12</cp:revision>
  <dcterms:created xsi:type="dcterms:W3CDTF">2021-03-23T08:17:39Z</dcterms:created>
  <dcterms:modified xsi:type="dcterms:W3CDTF">2021-03-30T07:39:55Z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0x0101009AFC8B920CA98C46B93DDB38B2D7CE6D</vt:lpwstr>
  </property>
</Properties>
</file>