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9C7A8-CB6C-4457-8C6F-5C602ED0F6B1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F4E3-F4AC-492C-981A-F96A735E73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58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FF4E3-F4AC-492C-981A-F96A735E733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16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1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2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83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074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146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938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34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21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53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33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0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41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16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66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25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72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AC8-5707-4133-9074-ABB53CD2D543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50C98A-A27C-4427-B42B-30CE2D38FB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14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BC9BF-30E9-48BE-A3A5-3613DAC99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cs-CZ" b="1" i="1" dirty="0">
                <a:solidFill>
                  <a:schemeClr val="tx1"/>
                </a:solidFill>
              </a:rPr>
              <a:t>MÍSTA DALEKÝCH ROZHLEDŮ ORLICKÝCH HOR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B58892-D286-459D-BA80-5D32B2123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818" y="4498703"/>
            <a:ext cx="7766936" cy="1096899"/>
          </a:xfrm>
        </p:spPr>
        <p:txBody>
          <a:bodyPr/>
          <a:lstStyle/>
          <a:p>
            <a:r>
              <a:rPr lang="cs-CZ" b="1"/>
              <a:t>Autoři: František Ulrich, Václav Šimerda, Michaela Čeplová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56737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B3161-FD1A-4783-8151-BB2C4A64622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i="1" dirty="0">
                <a:solidFill>
                  <a:schemeClr val="tx1"/>
                </a:solidFill>
              </a:rPr>
              <a:t>Rozhledna Vrchmezí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EF041-C98A-4E71-89D4-956B3E7AB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769223"/>
          </a:xfrm>
        </p:spPr>
        <p:txBody>
          <a:bodyPr/>
          <a:lstStyle/>
          <a:p>
            <a:r>
              <a:rPr lang="cs-CZ" dirty="0"/>
              <a:t>Zpřístupněna v prosinci 2020</a:t>
            </a:r>
          </a:p>
          <a:p>
            <a:r>
              <a:rPr lang="cs-CZ" dirty="0"/>
              <a:t>Rozhledna vznikla na místě bývalého hostince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6AF5070-770D-4C2A-AA0A-F0BA6244C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99" y="3234647"/>
            <a:ext cx="4161454" cy="335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28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E68BB-B963-41E2-9B4A-834B26BC07CC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i="1" dirty="0">
                <a:solidFill>
                  <a:schemeClr val="tx1"/>
                </a:solidFill>
              </a:rPr>
              <a:t>Rozhledna Sendraž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3B1547-B833-43A8-8869-2989F1FD6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268411"/>
          </a:xfrm>
        </p:spPr>
        <p:txBody>
          <a:bodyPr/>
          <a:lstStyle/>
          <a:p>
            <a:r>
              <a:rPr lang="cs-CZ" dirty="0"/>
              <a:t>Od roku 2007 je to telekomunikační věž</a:t>
            </a:r>
          </a:p>
          <a:p>
            <a:r>
              <a:rPr lang="cs-CZ" dirty="0"/>
              <a:t>Rozhledna je na kopci Varta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948334-B1CD-41A8-B460-03FD7A8C5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82" y="2608671"/>
            <a:ext cx="2864498" cy="38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058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FFDC3-F266-4892-9B65-8C8377DB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179" y="2768600"/>
            <a:ext cx="8596668" cy="13208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sz="4400" b="1" i="1" dirty="0">
                <a:solidFill>
                  <a:schemeClr val="tx1"/>
                </a:solidFill>
              </a:rPr>
              <a:t>Mockrát děkujeme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F2E733-9A6F-4136-8DA0-266609553AC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654077" y="1909595"/>
            <a:ext cx="45719" cy="49833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2841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316FA-96C4-4DC3-B742-D37D2342D64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i="1" dirty="0">
                <a:solidFill>
                  <a:schemeClr val="tx1"/>
                </a:solidFill>
              </a:rPr>
              <a:t>Rozhledna </a:t>
            </a:r>
            <a:r>
              <a:rPr lang="cs-CZ" b="1" i="1" dirty="0" err="1">
                <a:solidFill>
                  <a:schemeClr val="tx1"/>
                </a:solidFill>
              </a:rPr>
              <a:t>Šibeník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53444-8F38-4226-AA14-32B70DB4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Rozhledna vznikla v roce 2020 přestavbou tubusu bývalé větrné elektrárny</a:t>
            </a:r>
          </a:p>
          <a:p>
            <a:r>
              <a:rPr lang="cs-CZ" dirty="0"/>
              <a:t>Byla vystavěna v nadmořské výšce 655 metrů</a:t>
            </a:r>
          </a:p>
          <a:p>
            <a:r>
              <a:rPr lang="cs-CZ" dirty="0"/>
              <a:t>Je vysoká 47 metrů, přičemž vyhlídková plošina se tyčí ve výšce 32 metrů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7F3804-F7BA-456C-92C5-6438F442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35" y="3597932"/>
            <a:ext cx="4564834" cy="30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14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58AB2-2931-4AF4-9214-14DAFF3F2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6963"/>
            <a:ext cx="8596668" cy="13208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i="1" dirty="0">
                <a:solidFill>
                  <a:schemeClr val="tx1"/>
                </a:solidFill>
              </a:rPr>
              <a:t>Rozhledna Velká Deštná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1049B-B280-47E3-AB6F-0743465EC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9919"/>
            <a:ext cx="8596668" cy="1320801"/>
          </a:xfrm>
        </p:spPr>
        <p:txBody>
          <a:bodyPr/>
          <a:lstStyle/>
          <a:p>
            <a:r>
              <a:rPr lang="cs-CZ" dirty="0"/>
              <a:t>Rozhledna je na nejvyšším vrcholu Orlických hor Velké Deštné</a:t>
            </a:r>
          </a:p>
          <a:p>
            <a:r>
              <a:rPr lang="cs-CZ" dirty="0"/>
              <a:t>Konstrukce je kovová s dřevěným </a:t>
            </a:r>
            <a:r>
              <a:rPr lang="cs-CZ" dirty="0" err="1"/>
              <a:t>opláštěním</a:t>
            </a:r>
            <a:endParaRPr lang="cs-CZ" dirty="0"/>
          </a:p>
          <a:p>
            <a:r>
              <a:rPr lang="cs-CZ" dirty="0"/>
              <a:t>Z rozhledny je vidět celé panorama Orlických hor</a:t>
            </a:r>
          </a:p>
          <a:p>
            <a:endParaRPr lang="cs-CZ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5EB7CE-A1C5-4A88-9707-305D75143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3573624"/>
            <a:ext cx="3717567" cy="29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59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FED0F-29C4-40AE-945F-D78B2007FD1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i="1" dirty="0">
                <a:solidFill>
                  <a:schemeClr val="tx1"/>
                </a:solidFill>
              </a:rPr>
              <a:t>Vyhlídka na Špičáku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92BBDA-2B25-4485-84F0-C8D86551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778554"/>
          </a:xfrm>
        </p:spPr>
        <p:txBody>
          <a:bodyPr/>
          <a:lstStyle/>
          <a:p>
            <a:r>
              <a:rPr lang="cs-CZ" dirty="0"/>
              <a:t>Vyhlídka se nachází na kopci Špičák</a:t>
            </a:r>
          </a:p>
          <a:p>
            <a:r>
              <a:rPr lang="cs-CZ" dirty="0"/>
              <a:t>Je to nejvyšší vrchol Podorlické pahorkatiny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4A160B-F308-4BF3-A829-81ED3F8E7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24" y="3531636"/>
            <a:ext cx="6076950" cy="307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04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2C2A4-5C40-426E-BACD-53FDC1ABAD5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i="1" dirty="0">
                <a:solidFill>
                  <a:schemeClr val="tx1"/>
                </a:solidFill>
              </a:rPr>
              <a:t>Rozhledna Amálka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1B39E1-397E-44C2-99F0-86A4089B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268411"/>
          </a:xfrm>
        </p:spPr>
        <p:txBody>
          <a:bodyPr/>
          <a:lstStyle/>
          <a:p>
            <a:r>
              <a:rPr lang="cs-CZ" dirty="0"/>
              <a:t>Nachází se v horní části ski areálu České Petrovice, na úpatí kopce Adam</a:t>
            </a:r>
          </a:p>
          <a:p>
            <a:r>
              <a:rPr lang="cs-CZ" dirty="0"/>
              <a:t>Rozhledna je na střeše lyžařského </a:t>
            </a:r>
            <a:r>
              <a:rPr lang="cs-CZ" dirty="0" err="1"/>
              <a:t>skibaru</a:t>
            </a:r>
            <a:endParaRPr lang="cs-CZ" dirty="0"/>
          </a:p>
          <a:p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77585E9-B71F-4F72-9DC5-BBF46F2E4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2" y="3775579"/>
            <a:ext cx="3702633" cy="276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62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ABCDF-9C4D-4A22-8283-08F32F6AA19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i="1" dirty="0">
                <a:solidFill>
                  <a:schemeClr val="tx1"/>
                </a:solidFill>
              </a:rPr>
              <a:t>Rozhledna Anenský vrch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F557B3-1E30-43BE-8E81-47033E0FE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853199"/>
          </a:xfrm>
        </p:spPr>
        <p:txBody>
          <a:bodyPr/>
          <a:lstStyle/>
          <a:p>
            <a:r>
              <a:rPr lang="cs-CZ" dirty="0"/>
              <a:t>28.10.2010 byla otevřena nová rozhledna Anna</a:t>
            </a:r>
          </a:p>
          <a:p>
            <a:r>
              <a:rPr lang="cs-CZ" dirty="0"/>
              <a:t>Výška rozhledny je 17 metrů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A30B06-465A-4A59-B880-1D9F811CC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799185"/>
            <a:ext cx="3131845" cy="378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93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3A3F0-135A-47A3-B2D2-F51C14D3550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i="1" dirty="0">
                <a:solidFill>
                  <a:schemeClr val="tx1"/>
                </a:solidFill>
              </a:rPr>
              <a:t>Rozhledna </a:t>
            </a:r>
            <a:r>
              <a:rPr lang="cs-CZ" b="1" i="1" dirty="0" err="1">
                <a:solidFill>
                  <a:schemeClr val="tx1"/>
                </a:solidFill>
              </a:rPr>
              <a:t>Rozálka</a:t>
            </a:r>
            <a:r>
              <a:rPr lang="cs-CZ" b="1" i="1" dirty="0">
                <a:solidFill>
                  <a:schemeClr val="tx1"/>
                </a:solidFill>
              </a:rPr>
              <a:t> (Tyršova rozhledna)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D45B4-5949-4C36-8937-A27B1CCB0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825207"/>
          </a:xfrm>
        </p:spPr>
        <p:txBody>
          <a:bodyPr/>
          <a:lstStyle/>
          <a:p>
            <a:r>
              <a:rPr lang="cs-CZ" dirty="0"/>
              <a:t>Poprvé zprovozněna v roce 1932</a:t>
            </a:r>
          </a:p>
          <a:p>
            <a:r>
              <a:rPr lang="cs-CZ" dirty="0"/>
              <a:t>Výška rozhledny: 20 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D54AEB-ED29-4E08-80A2-6C831A7E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0" y="3582956"/>
            <a:ext cx="2752530" cy="289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932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89F10-1A7F-4F98-B155-A99C558D13F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i="1" dirty="0">
                <a:solidFill>
                  <a:schemeClr val="tx1"/>
                </a:solidFill>
              </a:rPr>
              <a:t>Rozhledna </a:t>
            </a:r>
            <a:r>
              <a:rPr lang="cs-CZ" b="1" i="1" dirty="0" err="1">
                <a:solidFill>
                  <a:schemeClr val="tx1"/>
                </a:solidFill>
              </a:rPr>
              <a:t>Feistův</a:t>
            </a:r>
            <a:r>
              <a:rPr lang="cs-CZ" b="1" i="1" dirty="0">
                <a:solidFill>
                  <a:schemeClr val="tx1"/>
                </a:solidFill>
              </a:rPr>
              <a:t> kopec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CD1B4-C978-46A5-9103-26ABD164A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Výška rozhledny: 30 m</a:t>
            </a:r>
          </a:p>
          <a:p>
            <a:r>
              <a:rPr lang="cs-CZ" dirty="0"/>
              <a:t>Rok zprovoznění: 2020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E08D25-81A7-4750-878B-F07E39B3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2160589"/>
            <a:ext cx="2397968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77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9B88E7-4213-4F53-B81F-4EAB51BBA17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i="1" dirty="0">
                <a:solidFill>
                  <a:schemeClr val="tx1"/>
                </a:solidFill>
              </a:rPr>
              <a:t>Rozhledna Suchý vrch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4A3B80-3C78-4037-B469-7E2AC70AE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8581"/>
            <a:ext cx="8596668" cy="769223"/>
          </a:xfrm>
        </p:spPr>
        <p:txBody>
          <a:bodyPr/>
          <a:lstStyle/>
          <a:p>
            <a:r>
              <a:rPr lang="cs-CZ" dirty="0"/>
              <a:t>Zprovozněna v roce 1932</a:t>
            </a:r>
          </a:p>
          <a:p>
            <a:r>
              <a:rPr lang="cs-CZ" dirty="0"/>
              <a:t>Rozhledna je přístupná celý rok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662AD584-AB8C-4D91-B759-1CE8321A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27" y="3811554"/>
            <a:ext cx="4297611" cy="25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94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376</TotalTime>
  <Words>196</Words>
  <Application>Microsoft Office PowerPoint</Application>
  <PresentationFormat>Širokoúhlá obrazovka</PresentationFormat>
  <Paragraphs>36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Fazeta</vt:lpstr>
      <vt:lpstr>MÍSTA DALEKÝCH ROZHLEDŮ ORLICKÝCH HOR</vt:lpstr>
      <vt:lpstr>Rozhledna Šibeník</vt:lpstr>
      <vt:lpstr>Rozhledna Velká Deštná</vt:lpstr>
      <vt:lpstr>Vyhlídka na Špičáku</vt:lpstr>
      <vt:lpstr>Rozhledna Amálka</vt:lpstr>
      <vt:lpstr>Rozhledna Anenský vrch</vt:lpstr>
      <vt:lpstr>Rozhledna Rozálka (Tyršova rozhledna)</vt:lpstr>
      <vt:lpstr>Rozhledna Feistův kopec</vt:lpstr>
      <vt:lpstr>Rozhledna Suchý vrch</vt:lpstr>
      <vt:lpstr>Rozhledna Vrchmezí</vt:lpstr>
      <vt:lpstr>Rozhledna Sendraž</vt:lpstr>
      <vt:lpstr>Mockrát 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</dc:creator>
  <cp:lastModifiedBy>Petra</cp:lastModifiedBy>
  <cp:revision>37</cp:revision>
  <dcterms:created xsi:type="dcterms:W3CDTF">2021-03-17T08:03:56Z</dcterms:created>
  <dcterms:modified xsi:type="dcterms:W3CDTF">2021-03-24T16:46:00Z</dcterms:modified>
</cp:coreProperties>
</file>